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7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57" d="100"/>
          <a:sy n="157" d="100"/>
        </p:scale>
        <p:origin x="-105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viewProps" Target="viewProps.xml"/><Relationship Id="rId21" Type="http://schemas.openxmlformats.org/officeDocument/2006/relationships/theme" Target="theme/theme1.xml"/><Relationship Id="rId22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notesMaster" Target="notesMasters/notesMaster1.xml"/><Relationship Id="rId18" Type="http://schemas.openxmlformats.org/officeDocument/2006/relationships/printerSettings" Target="printerSettings/printerSettings1.bin"/><Relationship Id="rId1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312BE7-6FC0-7B4E-82E2-7BDFAEC8FE19}" type="datetimeFigureOut">
              <a:rPr lang="en-US" smtClean="0"/>
              <a:t>15/09/16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BF6600C-A26C-3A4A-BDB5-5CC9E6829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25002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AU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D9B457-339E-2749-B9A9-0612F75A9EF4}" type="datetimeFigureOut">
              <a:rPr lang="en-US" smtClean="0"/>
              <a:t>15/09/16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AB2ED-F651-0242-9A8D-F5ADC85A58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23190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D9B457-339E-2749-B9A9-0612F75A9EF4}" type="datetimeFigureOut">
              <a:rPr lang="en-US" smtClean="0"/>
              <a:t>15/09/16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AB2ED-F651-0242-9A8D-F5ADC85A58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25923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D9B457-339E-2749-B9A9-0612F75A9EF4}" type="datetimeFigureOut">
              <a:rPr lang="en-US" smtClean="0"/>
              <a:t>15/09/16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AB2ED-F651-0242-9A8D-F5ADC85A58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76439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D9B457-339E-2749-B9A9-0612F75A9EF4}" type="datetimeFigureOut">
              <a:rPr lang="en-US" smtClean="0"/>
              <a:t>15/09/16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AB2ED-F651-0242-9A8D-F5ADC85A58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80628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D9B457-339E-2749-B9A9-0612F75A9EF4}" type="datetimeFigureOut">
              <a:rPr lang="en-US" smtClean="0"/>
              <a:t>15/09/16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AB2ED-F651-0242-9A8D-F5ADC85A58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62833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D9B457-339E-2749-B9A9-0612F75A9EF4}" type="datetimeFigureOut">
              <a:rPr lang="en-US" smtClean="0"/>
              <a:t>15/09/16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AB2ED-F651-0242-9A8D-F5ADC85A58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71243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D9B457-339E-2749-B9A9-0612F75A9EF4}" type="datetimeFigureOut">
              <a:rPr lang="en-US" smtClean="0"/>
              <a:t>15/09/16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AB2ED-F651-0242-9A8D-F5ADC85A58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72251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D9B457-339E-2749-B9A9-0612F75A9EF4}" type="datetimeFigureOut">
              <a:rPr lang="en-US" smtClean="0"/>
              <a:t>15/09/16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AB2ED-F651-0242-9A8D-F5ADC85A58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37945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D9B457-339E-2749-B9A9-0612F75A9EF4}" type="datetimeFigureOut">
              <a:rPr lang="en-US" smtClean="0"/>
              <a:t>15/09/16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AB2ED-F651-0242-9A8D-F5ADC85A58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56776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D9B457-339E-2749-B9A9-0612F75A9EF4}" type="datetimeFigureOut">
              <a:rPr lang="en-US" smtClean="0"/>
              <a:t>15/09/16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AB2ED-F651-0242-9A8D-F5ADC85A58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71892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D9B457-339E-2749-B9A9-0612F75A9EF4}" type="datetimeFigureOut">
              <a:rPr lang="en-US" smtClean="0"/>
              <a:t>15/09/16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AB2ED-F651-0242-9A8D-F5ADC85A58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61111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D9B457-339E-2749-B9A9-0612F75A9EF4}" type="datetimeFigureOut">
              <a:rPr lang="en-US" smtClean="0"/>
              <a:t>15/09/16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CAB2ED-F651-0242-9A8D-F5ADC85A58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90491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6002000" cy="10001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0276519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6002000" cy="10001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2585630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6002000" cy="10001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0524939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6002000" cy="10001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3765519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6002000" cy="10001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5890755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6002000" cy="10001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6393612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6002000" cy="10001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5499476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6002000" cy="10001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2818360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6002000" cy="10001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1274759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6002000" cy="10001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1660667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6002000" cy="10001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7572414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6002000" cy="10001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2799027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6002000" cy="10001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7437742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6002000" cy="10001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9238618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6002000" cy="10001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7992886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15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kate</dc:creator>
  <cp:lastModifiedBy>kate</cp:lastModifiedBy>
  <cp:revision>2</cp:revision>
  <dcterms:created xsi:type="dcterms:W3CDTF">2016-09-15T06:47:01Z</dcterms:created>
  <dcterms:modified xsi:type="dcterms:W3CDTF">2016-09-15T06:48:32Z</dcterms:modified>
</cp:coreProperties>
</file>