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71" r:id="rId13"/>
    <p:sldId id="272" r:id="rId14"/>
    <p:sldId id="273" r:id="rId15"/>
    <p:sldId id="274" r:id="rId16"/>
  </p:sldIdLst>
  <p:sldSz cx="9144000" cy="6858000" type="screen4x3"/>
  <p:notesSz cx="6858000" cy="9144000"/>
  <p:custDataLst>
    <p:tags r:id="rId1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6" d="100"/>
          <a:sy n="126" d="100"/>
        </p:scale>
        <p:origin x="-1952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interSettings" Target="printerSettings/printerSettings1.bin"/><Relationship Id="rId19" Type="http://schemas.openxmlformats.org/officeDocument/2006/relationships/tags" Target="tags/tag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D370CB-9E72-420F-9D76-8A2E1F07F687}" type="datetimeFigureOut">
              <a:rPr lang="en-AU" smtClean="0"/>
              <a:t>15/09/16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8F89CE-10AA-4DE8-966E-BDDD3DEBB4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59628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CBD7D-1D0C-46EA-B106-440B68816F51}" type="datetimeFigureOut">
              <a:rPr lang="en-AU" smtClean="0"/>
              <a:t>15/09/16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A38D1-AB62-4E84-BF1F-D760A9B0782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906152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CBD7D-1D0C-46EA-B106-440B68816F51}" type="datetimeFigureOut">
              <a:rPr lang="en-AU" smtClean="0"/>
              <a:t>15/09/16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A38D1-AB62-4E84-BF1F-D760A9B0782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00953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CBD7D-1D0C-46EA-B106-440B68816F51}" type="datetimeFigureOut">
              <a:rPr lang="en-AU" smtClean="0"/>
              <a:t>15/09/16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A38D1-AB62-4E84-BF1F-D760A9B0782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47542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CBD7D-1D0C-46EA-B106-440B68816F51}" type="datetimeFigureOut">
              <a:rPr lang="en-AU" smtClean="0"/>
              <a:t>15/09/16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A38D1-AB62-4E84-BF1F-D760A9B0782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14279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CBD7D-1D0C-46EA-B106-440B68816F51}" type="datetimeFigureOut">
              <a:rPr lang="en-AU" smtClean="0"/>
              <a:t>15/09/16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A38D1-AB62-4E84-BF1F-D760A9B0782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20836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CBD7D-1D0C-46EA-B106-440B68816F51}" type="datetimeFigureOut">
              <a:rPr lang="en-AU" smtClean="0"/>
              <a:t>15/09/16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A38D1-AB62-4E84-BF1F-D760A9B0782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39706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CBD7D-1D0C-46EA-B106-440B68816F51}" type="datetimeFigureOut">
              <a:rPr lang="en-AU" smtClean="0"/>
              <a:t>15/09/16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A38D1-AB62-4E84-BF1F-D760A9B0782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06530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CBD7D-1D0C-46EA-B106-440B68816F51}" type="datetimeFigureOut">
              <a:rPr lang="en-AU" smtClean="0"/>
              <a:t>15/09/16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A38D1-AB62-4E84-BF1F-D760A9B0782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2411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CBD7D-1D0C-46EA-B106-440B68816F51}" type="datetimeFigureOut">
              <a:rPr lang="en-AU" smtClean="0"/>
              <a:t>15/09/16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A38D1-AB62-4E84-BF1F-D760A9B0782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3605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CBD7D-1D0C-46EA-B106-440B68816F51}" type="datetimeFigureOut">
              <a:rPr lang="en-AU" smtClean="0"/>
              <a:t>15/09/16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A38D1-AB62-4E84-BF1F-D760A9B0782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40191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CBD7D-1D0C-46EA-B106-440B68816F51}" type="datetimeFigureOut">
              <a:rPr lang="en-AU" smtClean="0"/>
              <a:t>15/09/16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A38D1-AB62-4E84-BF1F-D760A9B0782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24210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2CBD7D-1D0C-46EA-B106-440B68816F51}" type="datetimeFigureOut">
              <a:rPr lang="en-AU" smtClean="0"/>
              <a:t>15/09/16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7A38D1-AB62-4E84-BF1F-D760A9B0782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84325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002000" cy="1000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31052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002000" cy="1000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54445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002000" cy="1000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87035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002000" cy="1000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95840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002000" cy="1000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15988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002000" cy="1000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96862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002000" cy="1000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66602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002000" cy="1000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07418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002000" cy="1000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95157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002000" cy="1000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04247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002000" cy="1000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96900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002000" cy="1000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43316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002000" cy="1000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75103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002000" cy="1000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47470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002000" cy="1000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29000" y="-1571625"/>
            <a:ext cx="16002000" cy="1000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9644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56&quot;/&gt;&lt;/object&gt;&lt;object type=&quot;3&quot; unique_id=&quot;10005&quot;&gt;&lt;property id=&quot;20148&quot; value=&quot;5&quot;/&gt;&lt;property id=&quot;20300&quot; value=&quot;Slide 2&quot;/&gt;&lt;property id=&quot;20307&quot; value=&quot;258&quot;/&gt;&lt;/object&gt;&lt;object type=&quot;3&quot; unique_id=&quot;10006&quot;&gt;&lt;property id=&quot;20148&quot; value=&quot;5&quot;/&gt;&lt;property id=&quot;20300&quot; value=&quot;Slide 3&quot;/&gt;&lt;property id=&quot;20307&quot; value=&quot;259&quot;/&gt;&lt;/object&gt;&lt;object type=&quot;3&quot; unique_id=&quot;10007&quot;&gt;&lt;property id=&quot;20148&quot; value=&quot;5&quot;/&gt;&lt;property id=&quot;20300&quot; value=&quot;Slide 4&quot;/&gt;&lt;property id=&quot;20307&quot; value=&quot;260&quot;/&gt;&lt;/object&gt;&lt;object type=&quot;3&quot; unique_id=&quot;10008&quot;&gt;&lt;property id=&quot;20148&quot; value=&quot;5&quot;/&gt;&lt;property id=&quot;20300&quot; value=&quot;Slide 5&quot;/&gt;&lt;property id=&quot;20307&quot; value=&quot;261&quot;/&gt;&lt;/object&gt;&lt;object type=&quot;3&quot; unique_id=&quot;10009&quot;&gt;&lt;property id=&quot;20148&quot; value=&quot;5&quot;/&gt;&lt;property id=&quot;20300&quot; value=&quot;Slide 6&quot;/&gt;&lt;property id=&quot;20307&quot; value=&quot;262&quot;/&gt;&lt;/object&gt;&lt;object type=&quot;3&quot; unique_id=&quot;10010&quot;&gt;&lt;property id=&quot;20148&quot; value=&quot;5&quot;/&gt;&lt;property id=&quot;20300&quot; value=&quot;Slide 7&quot;/&gt;&lt;property id=&quot;20307&quot; value=&quot;263&quot;/&gt;&lt;/object&gt;&lt;object type=&quot;3&quot; unique_id=&quot;10011&quot;&gt;&lt;property id=&quot;20148&quot; value=&quot;5&quot;/&gt;&lt;property id=&quot;20300&quot; value=&quot;Slide 8&quot;/&gt;&lt;property id=&quot;20307&quot; value=&quot;264&quot;/&gt;&lt;/object&gt;&lt;object type=&quot;3&quot; unique_id=&quot;10012&quot;&gt;&lt;property id=&quot;20148&quot; value=&quot;5&quot;/&gt;&lt;property id=&quot;20300&quot; value=&quot;Slide 9&quot;/&gt;&lt;property id=&quot;20307&quot; value=&quot;265&quot;/&gt;&lt;/object&gt;&lt;object type=&quot;3&quot; unique_id=&quot;10013&quot;&gt;&lt;property id=&quot;20148&quot; value=&quot;5&quot;/&gt;&lt;property id=&quot;20300&quot; value=&quot;Slide 10&quot;/&gt;&lt;property id=&quot;20307&quot; value=&quot;266&quot;/&gt;&lt;/object&gt;&lt;object type=&quot;3&quot; unique_id=&quot;10014&quot;&gt;&lt;property id=&quot;20148&quot; value=&quot;5&quot;/&gt;&lt;property id=&quot;20300&quot; value=&quot;Slide 11&quot;/&gt;&lt;property id=&quot;20307&quot; value=&quot;267&quot;/&gt;&lt;/object&gt;&lt;object type=&quot;3&quot; unique_id=&quot;10015&quot;&gt;&lt;property id=&quot;20148&quot; value=&quot;5&quot;/&gt;&lt;property id=&quot;20300&quot; value=&quot;Slide 12&quot;/&gt;&lt;property id=&quot;20307&quot; value=&quot;271&quot;/&gt;&lt;/object&gt;&lt;object type=&quot;3&quot; unique_id=&quot;10016&quot;&gt;&lt;property id=&quot;20148&quot; value=&quot;5&quot;/&gt;&lt;property id=&quot;20300&quot; value=&quot;Slide 13&quot;/&gt;&lt;property id=&quot;20307&quot; value=&quot;272&quot;/&gt;&lt;/object&gt;&lt;object type=&quot;3&quot; unique_id=&quot;10017&quot;&gt;&lt;property id=&quot;20148&quot; value=&quot;5&quot;/&gt;&lt;property id=&quot;20300&quot; value=&quot;Slide 14&quot;/&gt;&lt;property id=&quot;20307&quot; value=&quot;273&quot;/&gt;&lt;/object&gt;&lt;object type=&quot;3&quot; unique_id=&quot;10018&quot;&gt;&lt;property id=&quot;20148&quot; value=&quot;5&quot;/&gt;&lt;property id=&quot;20300&quot; value=&quot;Slide 15&quot;/&gt;&lt;property id=&quot;20307&quot; value=&quot;274&quot;/&gt;&lt;/object&gt;&lt;object type=&quot;3&quot; unique_id=&quot;10019&quot;&gt;&lt;property id=&quot;20148&quot; value=&quot;5&quot;/&gt;&lt;property id=&quot;20300&quot; value=&quot;Slide 16&quot;/&gt;&lt;property id=&quot;20307&quot; value=&quot;275&quot;/&gt;&lt;/object&gt;&lt;object type=&quot;3&quot; unique_id=&quot;10020&quot;&gt;&lt;property id=&quot;20148&quot; value=&quot;5&quot;/&gt;&lt;property id=&quot;20300&quot; value=&quot;Slide 17&quot;/&gt;&lt;property id=&quot;20307&quot; value=&quot;276&quot;/&gt;&lt;/object&gt;&lt;object type=&quot;3&quot; unique_id=&quot;10021&quot;&gt;&lt;property id=&quot;20148&quot; value=&quot;5&quot;/&gt;&lt;property id=&quot;20300&quot; value=&quot;Slide 18&quot;/&gt;&lt;property id=&quot;20307&quot; value=&quot;277&quot;/&gt;&lt;/object&gt;&lt;object type=&quot;3&quot; unique_id=&quot;10022&quot;&gt;&lt;property id=&quot;20148&quot; value=&quot;5&quot;/&gt;&lt;property id=&quot;20300&quot; value=&quot;Slide 19&quot;/&gt;&lt;property id=&quot;20307&quot; value=&quot;278&quot;/&gt;&lt;/object&gt;&lt;object type=&quot;3&quot; unique_id=&quot;10023&quot;&gt;&lt;property id=&quot;20148&quot; value=&quot;5&quot;/&gt;&lt;property id=&quot;20300&quot; value=&quot;Slide 20&quot;/&gt;&lt;property id=&quot;20307&quot; value=&quot;279&quot;/&gt;&lt;/object&gt;&lt;object type=&quot;3&quot; unique_id=&quot;10024&quot;&gt;&lt;property id=&quot;20148&quot; value=&quot;5&quot;/&gt;&lt;property id=&quot;20300&quot; value=&quot;Slide 21&quot;/&gt;&lt;property id=&quot;20307&quot; value=&quot;280&quot;/&gt;&lt;/object&gt;&lt;object type=&quot;3&quot; unique_id=&quot;10025&quot;&gt;&lt;property id=&quot;20148&quot; value=&quot;5&quot;/&gt;&lt;property id=&quot;20300&quot; value=&quot;Slide 22&quot;/&gt;&lt;property id=&quot;20307&quot; value=&quot;281&quot;/&gt;&lt;/object&gt;&lt;object type=&quot;3&quot; unique_id=&quot;10026&quot;&gt;&lt;property id=&quot;20148&quot; value=&quot;5&quot;/&gt;&lt;property id=&quot;20300&quot; value=&quot;Slide 23&quot;/&gt;&lt;property id=&quot;20307&quot; value=&quot;282&quot;/&gt;&lt;/object&gt;&lt;object type=&quot;3&quot; unique_id=&quot;10027&quot;&gt;&lt;property id=&quot;20148&quot; value=&quot;5&quot;/&gt;&lt;property id=&quot;20300&quot; value=&quot;Slide 24&quot;/&gt;&lt;property id=&quot;20307&quot; value=&quot;283&quot;/&gt;&lt;/object&gt;&lt;object type=&quot;3&quot; unique_id=&quot;10028&quot;&gt;&lt;property id=&quot;20148&quot; value=&quot;5&quot;/&gt;&lt;property id=&quot;20300&quot; value=&quot;Slide 25&quot;/&gt;&lt;property id=&quot;20307&quot; value=&quot;284&quot;/&gt;&lt;/object&gt;&lt;object type=&quot;3&quot; unique_id=&quot;10029&quot;&gt;&lt;property id=&quot;20148&quot; value=&quot;5&quot;/&gt;&lt;property id=&quot;20300&quot; value=&quot;Slide 26&quot;/&gt;&lt;property id=&quot;20307&quot; value=&quot;285&quot;/&gt;&lt;/object&gt;&lt;object type=&quot;3&quot; unique_id=&quot;10030&quot;&gt;&lt;property id=&quot;20148&quot; value=&quot;5&quot;/&gt;&lt;property id=&quot;20300&quot; value=&quot;Slide 27&quot;/&gt;&lt;property id=&quot;20307&quot; value=&quot;286&quot;/&gt;&lt;/object&gt;&lt;object type=&quot;3&quot; unique_id=&quot;10031&quot;&gt;&lt;property id=&quot;20148&quot; value=&quot;5&quot;/&gt;&lt;property id=&quot;20300&quot; value=&quot;Slide 28&quot;/&gt;&lt;property id=&quot;20307&quot; value=&quot;287&quot;/&gt;&lt;/object&gt;&lt;object type=&quot;3&quot; unique_id=&quot;10032&quot;&gt;&lt;property id=&quot;20148&quot; value=&quot;5&quot;/&gt;&lt;property id=&quot;20300&quot; value=&quot;Slide 29&quot;/&gt;&lt;property id=&quot;20307&quot; value=&quot;288&quot;/&gt;&lt;/object&gt;&lt;object type=&quot;3&quot; unique_id=&quot;10033&quot;&gt;&lt;property id=&quot;20148&quot; value=&quot;5&quot;/&gt;&lt;property id=&quot;20300&quot; value=&quot;Slide 30&quot;/&gt;&lt;property id=&quot;20307&quot; value=&quot;289&quot;/&gt;&lt;/object&gt;&lt;object type=&quot;3&quot; unique_id=&quot;10034&quot;&gt;&lt;property id=&quot;20148&quot; value=&quot;5&quot;/&gt;&lt;property id=&quot;20300&quot; value=&quot;Slide 31&quot;/&gt;&lt;property id=&quot;20307&quot; value=&quot;290&quot;/&gt;&lt;/object&gt;&lt;object type=&quot;3&quot; unique_id=&quot;10035&quot;&gt;&lt;property id=&quot;20148&quot; value=&quot;5&quot;/&gt;&lt;property id=&quot;20300&quot; value=&quot;Slide 32&quot;/&gt;&lt;property id=&quot;20307&quot; value=&quot;291&quot;/&gt;&lt;/object&gt;&lt;object type=&quot;3&quot; unique_id=&quot;10036&quot;&gt;&lt;property id=&quot;20148&quot; value=&quot;5&quot;/&gt;&lt;property id=&quot;20300&quot; value=&quot;Slide 33&quot;/&gt;&lt;property id=&quot;20307&quot; value=&quot;292&quot;/&gt;&lt;/object&gt;&lt;object type=&quot;3&quot; unique_id=&quot;10037&quot;&gt;&lt;property id=&quot;20148&quot; value=&quot;5&quot;/&gt;&lt;property id=&quot;20300&quot; value=&quot;Slide 34&quot;/&gt;&lt;property id=&quot;20307&quot; value=&quot;293&quot;/&gt;&lt;/object&gt;&lt;object type=&quot;3&quot; unique_id=&quot;10038&quot;&gt;&lt;property id=&quot;20148&quot; value=&quot;5&quot;/&gt;&lt;property id=&quot;20300&quot; value=&quot;Slide 35&quot;/&gt;&lt;property id=&quot;20307&quot; value=&quot;294&quot;/&gt;&lt;/object&gt;&lt;object type=&quot;3&quot; unique_id=&quot;10039&quot;&gt;&lt;property id=&quot;20148&quot; value=&quot;5&quot;/&gt;&lt;property id=&quot;20300&quot; value=&quot;Slide 36&quot;/&gt;&lt;property id=&quot;20307&quot; value=&quot;295&quot;/&gt;&lt;/object&gt;&lt;object type=&quot;3&quot; unique_id=&quot;10040&quot;&gt;&lt;property id=&quot;20148&quot; value=&quot;5&quot;/&gt;&lt;property id=&quot;20300&quot; value=&quot;Slide 37&quot;/&gt;&lt;property id=&quot;20307&quot; value=&quot;296&quot;/&gt;&lt;/object&gt;&lt;object type=&quot;3&quot; unique_id=&quot;10041&quot;&gt;&lt;property id=&quot;20148&quot; value=&quot;5&quot;/&gt;&lt;property id=&quot;20300&quot; value=&quot;Slide 38&quot;/&gt;&lt;property id=&quot;20307&quot; value=&quot;297&quot;/&gt;&lt;/object&gt;&lt;object type=&quot;3&quot; unique_id=&quot;10042&quot;&gt;&lt;property id=&quot;20148&quot; value=&quot;5&quot;/&gt;&lt;property id=&quot;20300&quot; value=&quot;Slide 39&quot;/&gt;&lt;property id=&quot;20307&quot; value=&quot;298&quot;/&gt;&lt;/object&gt;&lt;object type=&quot;3&quot; unique_id=&quot;10043&quot;&gt;&lt;property id=&quot;20148&quot; value=&quot;5&quot;/&gt;&lt;property id=&quot;20300&quot; value=&quot;Slide 40&quot;/&gt;&lt;property id=&quot;20307&quot; value=&quot;299&quot;/&gt;&lt;/object&gt;&lt;object type=&quot;3&quot; unique_id=&quot;10128&quot;&gt;&lt;property id=&quot;20148&quot; value=&quot;5&quot;/&gt;&lt;property id=&quot;20300&quot; value=&quot;Slide 41&quot;/&gt;&lt;property id=&quot;20307&quot; value=&quot;300&quot;/&gt;&lt;/object&gt;&lt;object type=&quot;3&quot; unique_id=&quot;10129&quot;&gt;&lt;property id=&quot;20148&quot; value=&quot;5&quot;/&gt;&lt;property id=&quot;20300&quot; value=&quot;Slide 42&quot;/&gt;&lt;property id=&quot;20307&quot; value=&quot;301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0</Words>
  <Application>Microsoft Macintosh PowerPoint</Application>
  <PresentationFormat>On-screen Show (4:3)</PresentationFormat>
  <Paragraphs>0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NSW, Department of Education and Training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Copley, James</dc:creator>
  <cp:lastModifiedBy>kate</cp:lastModifiedBy>
  <cp:revision>9</cp:revision>
  <dcterms:created xsi:type="dcterms:W3CDTF">2016-05-04T01:14:55Z</dcterms:created>
  <dcterms:modified xsi:type="dcterms:W3CDTF">2016-09-15T06:47:46Z</dcterms:modified>
</cp:coreProperties>
</file>