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65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82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68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284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879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951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6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236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50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34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50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605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5DDA-5ED4-4086-AD5E-DCCF92E3655A}" type="datetimeFigureOut">
              <a:rPr lang="en-GB" smtClean="0"/>
              <a:pPr/>
              <a:t>19/07/2014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6709-17EA-4A38-BB1E-CCD4B77837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06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rvindguptatoys.com/arvindgupta/toys/levitation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82623"/>
            <a:ext cx="9144000" cy="52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5945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/>
              <a:t>Magnetism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xmlns="" val="47678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-for-champions.com/science/images/magnetic_detection-iron_fil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7989"/>
            <a:ext cx="7019142" cy="58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13523"/>
            <a:ext cx="5081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/>
              <a:t>Magnetic fields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xmlns="" val="27217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 have seen that a force extends from a magnet to another piece of iron.</a:t>
            </a:r>
            <a:endParaRPr lang="en-GB" sz="2800" dirty="0"/>
          </a:p>
        </p:txBody>
      </p:sp>
      <p:pic>
        <p:nvPicPr>
          <p:cNvPr id="3074" name="Picture 2" descr="http://www.cartoonstock.com/newscartoons/cartoonists/bgr/lowres/bgrn1626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460" y="0"/>
            <a:ext cx="5040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55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sel.ifa.hawaii.edu/media/videos/solaractivity/G2-Bar-Magnet-edited-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635" y="-1138873"/>
            <a:ext cx="6853238" cy="91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288340"/>
            <a:ext cx="712784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have not yet seen that there are forces connecting the opposite ends of the same magnet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612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2.gstatic.com/images?q=tbn:ANd9GcTTDtrTcQfwFFusoCGemNmmGJ1pXQy85EckvuWuu_dkKVWlX06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95" y="188640"/>
            <a:ext cx="878639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50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Magnetic fields are made of very </a:t>
            </a:r>
            <a:r>
              <a:rPr lang="en-GB" sz="2800" dirty="0" err="1" smtClean="0"/>
              <a:t>very</a:t>
            </a:r>
            <a:r>
              <a:rPr lang="en-GB" sz="2800" dirty="0" smtClean="0"/>
              <a:t> small electric charges which come out of the north pole and go into the south pole.  </a:t>
            </a:r>
            <a:endParaRPr lang="en-GB" sz="2800" dirty="0"/>
          </a:p>
        </p:txBody>
      </p:sp>
      <p:pic>
        <p:nvPicPr>
          <p:cNvPr id="1026" name="Picture 2" descr="http://wpcontent.answcdn.com/wikipedia/commons/thumb/1/17/Earths_Magnetic_Field_Confusion.svg/310px-Earths_Magnetic_Field_Confus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267" y="1375901"/>
            <a:ext cx="5480454" cy="514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Magnetism and electricity are both parts of the same force called …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373216"/>
            <a:ext cx="5278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Electromagnetism</a:t>
            </a:r>
            <a:endParaRPr lang="en-GB" sz="5400" dirty="0"/>
          </a:p>
        </p:txBody>
      </p:sp>
      <p:pic>
        <p:nvPicPr>
          <p:cNvPr id="6146" name="Picture 2" descr="http://www.olympusmicro.com/primer/java/wavebasics/basicwavesjavafigu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93126"/>
            <a:ext cx="5457022" cy="388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wonderhowto.com/img/72/93/63409555472107/0/howto-see-invisible-magnetic-fields.w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869160"/>
            <a:ext cx="748883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It is the iron atoms themselves which continually create and absorb these </a:t>
            </a:r>
            <a:r>
              <a:rPr lang="en-GB" sz="3200" smtClean="0"/>
              <a:t>tiny electric charges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5127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ceanexplorer.noaa.gov/explorations/05galapagos/logs/dec22/media/magfield_6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722"/>
            <a:ext cx="9139037" cy="68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23945"/>
            <a:ext cx="44867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Earth’s magnetic field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63595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528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earth is a giant magnet</a:t>
            </a:r>
            <a:endParaRPr lang="en-GB" sz="3600" dirty="0"/>
          </a:p>
        </p:txBody>
      </p:sp>
      <p:pic>
        <p:nvPicPr>
          <p:cNvPr id="5124" name="Picture 4" descr="http://www.unc.edu/depts/oceanweb/turtles/geom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056784" cy="51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59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lorado.edu/physics/phys2900/homepages/Marianne.Hogan/laye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5" y="908720"/>
            <a:ext cx="9144000" cy="59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8441" y="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inner core of the Earth spins slightly faster and this creates the magnetic field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162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uzzle.com/img/articleImages/272085-49227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7990"/>
            <a:ext cx="4987526" cy="66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834" y="889303"/>
            <a:ext cx="5386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/>
              <a:t>What is magnetism?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xmlns="" val="300776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2016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magnetic field sometimes flips and south becomes north and north becomes south.</a:t>
            </a:r>
            <a:endParaRPr lang="en-GB" sz="2800" dirty="0"/>
          </a:p>
        </p:txBody>
      </p:sp>
      <p:pic>
        <p:nvPicPr>
          <p:cNvPr id="3074" name="Picture 2" descr="http://cdn.physorg.com/newman/gfx/news/2009/EarthsMagneticFi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580" y="-28241"/>
            <a:ext cx="6703420" cy="68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ys.ufl.edu/~weather/pages/solar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6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1001955" y="4941168"/>
            <a:ext cx="65527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magnetic field protects us from solar radiation from the sun – without it we would die.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331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ackholesrealm.files.wordpress.com/2011/10/aurora-at-night-1920x1200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157192"/>
            <a:ext cx="72728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When an intense burst of solar wind interacts with the magnetic field an aurora borealis forms over the north pole.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5553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ddmcdn.com/gif/electromagne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59832" y="836712"/>
            <a:ext cx="342773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Electromagnets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2996952"/>
            <a:ext cx="52565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Whenever electricity flows through a wire a magnetic force is also generated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we wrap the wire up then we can multiply the magnetic force and create an electromagnet.</a:t>
            </a:r>
            <a:endParaRPr lang="en-US" sz="3200" dirty="0"/>
          </a:p>
        </p:txBody>
      </p:sp>
      <p:pic>
        <p:nvPicPr>
          <p:cNvPr id="3" name="Picture 2" descr="http://static.ddmcdn.com/gif/electromagnet-n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18774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11366" y="3318570"/>
            <a:ext cx="4232634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Electromagnets are used in: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Motors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Locks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Circuit breakers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Transformers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Electric bells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Loud speakers</a:t>
            </a:r>
          </a:p>
          <a:p>
            <a:r>
              <a:rPr lang="en-US" sz="2800" dirty="0" smtClean="0"/>
              <a:t>And more ….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7759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If we take a magnet apart what will we find?</a:t>
            </a:r>
            <a:endParaRPr lang="en-GB" sz="3200" b="1" dirty="0"/>
          </a:p>
        </p:txBody>
      </p:sp>
      <p:pic>
        <p:nvPicPr>
          <p:cNvPr id="7172" name="Picture 4" descr="http://www.madcacher.com/wp-content/uploads/2012/01/mag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67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75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2" y="1982170"/>
            <a:ext cx="894488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564" y="270680"/>
            <a:ext cx="6983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Atoms are the building blocks of matter.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968052"/>
            <a:ext cx="580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There are over 100 different types of atoms.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693160"/>
            <a:ext cx="368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Iron is number 26.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ciencenewsforkids.org/wp-content/uploads/2012/09/Magnetite_Lodest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5"/>
            <a:ext cx="9169535" cy="68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30094"/>
            <a:ext cx="4695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</a:rPr>
              <a:t>It is magnetic!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25" y="467362"/>
            <a:ext cx="8868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 piece of iron is made of billions and billions of iron atoms.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005013"/>
            <a:ext cx="221932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46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103" y="5517232"/>
            <a:ext cx="810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When they all line up and pull in the same direction … 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005013"/>
            <a:ext cx="23907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7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21" y="548680"/>
            <a:ext cx="2188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We have a magnet</a:t>
            </a:r>
            <a:endParaRPr lang="en-GB" sz="4000" dirty="0"/>
          </a:p>
        </p:txBody>
      </p:sp>
      <p:pic>
        <p:nvPicPr>
          <p:cNvPr id="3074" name="Picture 2" descr="http://www.thetruthaboutcars.com/wp-content/uploads/2008/08/suspension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9"/>
            <a:ext cx="6820710" cy="68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9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04153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you stroke a piece of iron in one direction you are turning the iron atoms so that they all pull in one direction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2493" y="4725144"/>
            <a:ext cx="2837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You are making a magnet!</a:t>
            </a:r>
            <a:endParaRPr lang="en-GB" sz="3200" dirty="0"/>
          </a:p>
        </p:txBody>
      </p:sp>
      <p:pic>
        <p:nvPicPr>
          <p:cNvPr id="4098" name="Picture 2" descr="http://www.rfcafe.com/references/electrical/Electricity%20-%20Basic%20Navy%20Training%20Courses/images/Figure%2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986" y="1658590"/>
            <a:ext cx="5164658" cy="48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3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315</Words>
  <Application>Microsoft Office PowerPoint</Application>
  <PresentationFormat>On-screen Show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19</cp:revision>
  <dcterms:created xsi:type="dcterms:W3CDTF">2012-10-13T17:13:10Z</dcterms:created>
  <dcterms:modified xsi:type="dcterms:W3CDTF">2014-07-19T00:57:05Z</dcterms:modified>
</cp:coreProperties>
</file>