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64" r:id="rId6"/>
    <p:sldId id="262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0711E3E-F44A-47B4-9DE2-F7E564E7EBCC}" type="datetimeFigureOut">
              <a:rPr lang="en-AU" smtClean="0"/>
              <a:t>18/05/2016</a:t>
            </a:fld>
            <a:endParaRPr lang="en-A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FBF621E-2AD4-4908-A897-906E7260B895}" type="slidenum">
              <a:rPr lang="en-AU" smtClean="0"/>
              <a:t>‹#›</a:t>
            </a:fld>
            <a:endParaRPr lang="en-A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1E3E-F44A-47B4-9DE2-F7E564E7EBCC}" type="datetimeFigureOut">
              <a:rPr lang="en-AU" smtClean="0"/>
              <a:t>18/05/2016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621E-2AD4-4908-A897-906E7260B89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1E3E-F44A-47B4-9DE2-F7E564E7EBCC}" type="datetimeFigureOut">
              <a:rPr lang="en-AU" smtClean="0"/>
              <a:t>18/05/2016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621E-2AD4-4908-A897-906E7260B89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1E3E-F44A-47B4-9DE2-F7E564E7EBCC}" type="datetimeFigureOut">
              <a:rPr lang="en-AU" smtClean="0"/>
              <a:t>18/05/2016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621E-2AD4-4908-A897-906E7260B89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1E3E-F44A-47B4-9DE2-F7E564E7EBCC}" type="datetimeFigureOut">
              <a:rPr lang="en-AU" smtClean="0"/>
              <a:t>18/05/2016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621E-2AD4-4908-A897-906E7260B89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1E3E-F44A-47B4-9DE2-F7E564E7EBCC}" type="datetimeFigureOut">
              <a:rPr lang="en-AU" smtClean="0"/>
              <a:t>18/05/2016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621E-2AD4-4908-A897-906E7260B895}" type="slidenum">
              <a:rPr lang="en-AU" smtClean="0"/>
              <a:t>‹#›</a:t>
            </a:fld>
            <a:endParaRPr lang="en-A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1E3E-F44A-47B4-9DE2-F7E564E7EBCC}" type="datetimeFigureOut">
              <a:rPr lang="en-AU" smtClean="0"/>
              <a:t>18/05/2016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621E-2AD4-4908-A897-906E7260B89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1E3E-F44A-47B4-9DE2-F7E564E7EBCC}" type="datetimeFigureOut">
              <a:rPr lang="en-AU" smtClean="0"/>
              <a:t>18/05/2016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621E-2AD4-4908-A897-906E7260B89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1E3E-F44A-47B4-9DE2-F7E564E7EBCC}" type="datetimeFigureOut">
              <a:rPr lang="en-AU" smtClean="0"/>
              <a:t>18/05/2016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621E-2AD4-4908-A897-906E7260B89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1E3E-F44A-47B4-9DE2-F7E564E7EBCC}" type="datetimeFigureOut">
              <a:rPr lang="en-AU" smtClean="0"/>
              <a:t>18/05/2016</a:t>
            </a:fld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621E-2AD4-4908-A897-906E7260B895}" type="slidenum">
              <a:rPr lang="en-AU" smtClean="0"/>
              <a:t>‹#›</a:t>
            </a:fld>
            <a:endParaRPr lang="en-A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1E3E-F44A-47B4-9DE2-F7E564E7EBCC}" type="datetimeFigureOut">
              <a:rPr lang="en-AU" smtClean="0"/>
              <a:t>18/05/2016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F621E-2AD4-4908-A897-906E7260B89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0711E3E-F44A-47B4-9DE2-F7E564E7EBCC}" type="datetimeFigureOut">
              <a:rPr lang="en-AU" smtClean="0"/>
              <a:t>18/05/2016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FBF621E-2AD4-4908-A897-906E7260B895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Introduction to Geography	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Term 2, 2016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839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" t="28977" r="34801" b="13068"/>
          <a:stretch/>
        </p:blipFill>
        <p:spPr bwMode="auto">
          <a:xfrm>
            <a:off x="539552" y="764704"/>
            <a:ext cx="7803976" cy="5330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574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" t="28220" r="35654" b="13258"/>
          <a:stretch/>
        </p:blipFill>
        <p:spPr bwMode="auto">
          <a:xfrm>
            <a:off x="539552" y="710866"/>
            <a:ext cx="8047710" cy="560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059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" t="28598" r="34801" b="12690"/>
          <a:stretch/>
        </p:blipFill>
        <p:spPr bwMode="auto">
          <a:xfrm>
            <a:off x="827584" y="779124"/>
            <a:ext cx="7633313" cy="5281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549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" t="28030" r="34801" b="12690"/>
          <a:stretch/>
        </p:blipFill>
        <p:spPr bwMode="auto">
          <a:xfrm>
            <a:off x="683568" y="836712"/>
            <a:ext cx="7662696" cy="5414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066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4" t="29457" r="36497" b="14812"/>
          <a:stretch/>
        </p:blipFill>
        <p:spPr bwMode="auto">
          <a:xfrm>
            <a:off x="1043608" y="908720"/>
            <a:ext cx="7133243" cy="488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610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" t="29167" r="34801" b="12500"/>
          <a:stretch/>
        </p:blipFill>
        <p:spPr bwMode="auto">
          <a:xfrm>
            <a:off x="899592" y="908720"/>
            <a:ext cx="7632848" cy="5247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66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" t="29072" r="34959" b="12939"/>
          <a:stretch/>
        </p:blipFill>
        <p:spPr bwMode="auto">
          <a:xfrm>
            <a:off x="899592" y="836712"/>
            <a:ext cx="7385426" cy="5048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492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" t="29099" r="35935" b="11857"/>
          <a:stretch/>
        </p:blipFill>
        <p:spPr bwMode="auto">
          <a:xfrm>
            <a:off x="1331640" y="980728"/>
            <a:ext cx="6624736" cy="4729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966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Why do we learn about Geography?</a:t>
            </a:r>
            <a:endParaRPr lang="en-A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9" t="23418" r="51607" b="54542"/>
          <a:stretch/>
        </p:blipFill>
        <p:spPr bwMode="auto">
          <a:xfrm>
            <a:off x="1043608" y="2276872"/>
            <a:ext cx="7301622" cy="2857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723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9" t="46070" r="51376" b="8932"/>
          <a:stretch/>
        </p:blipFill>
        <p:spPr bwMode="auto">
          <a:xfrm>
            <a:off x="1619672" y="980728"/>
            <a:ext cx="6006058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120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" t="28788" r="34942" b="12500"/>
          <a:stretch/>
        </p:blipFill>
        <p:spPr bwMode="auto">
          <a:xfrm>
            <a:off x="755576" y="908720"/>
            <a:ext cx="7563860" cy="522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968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" t="28978" r="35085" b="12879"/>
          <a:stretch/>
        </p:blipFill>
        <p:spPr bwMode="auto">
          <a:xfrm>
            <a:off x="539552" y="764704"/>
            <a:ext cx="7994951" cy="5466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67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1028700"/>
            <a:ext cx="69342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385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" t="28220" r="34942" b="13068"/>
          <a:stretch/>
        </p:blipFill>
        <p:spPr bwMode="auto">
          <a:xfrm>
            <a:off x="611560" y="764704"/>
            <a:ext cx="7731968" cy="536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07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5" t="28927" r="34902" b="12447"/>
          <a:stretch/>
        </p:blipFill>
        <p:spPr bwMode="auto">
          <a:xfrm>
            <a:off x="755576" y="836712"/>
            <a:ext cx="7709433" cy="5324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464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" t="30493" r="35085" b="13068"/>
          <a:stretch/>
        </p:blipFill>
        <p:spPr bwMode="auto">
          <a:xfrm>
            <a:off x="539552" y="692696"/>
            <a:ext cx="8152897" cy="5521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8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41</TotalTime>
  <Words>14</Words>
  <Application>Microsoft Office PowerPoint</Application>
  <PresentationFormat>On-screen Show (4:3)</PresentationFormat>
  <Paragraphs>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Austin</vt:lpstr>
      <vt:lpstr>Introduction to Geography </vt:lpstr>
      <vt:lpstr>Why do we learn about Geography?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NSW,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Geography</dc:title>
  <dc:creator>Blasutto, Marco</dc:creator>
  <cp:lastModifiedBy>Blasutto, Marco</cp:lastModifiedBy>
  <cp:revision>5</cp:revision>
  <dcterms:created xsi:type="dcterms:W3CDTF">2016-05-08T23:32:43Z</dcterms:created>
  <dcterms:modified xsi:type="dcterms:W3CDTF">2016-05-17T23:57:18Z</dcterms:modified>
</cp:coreProperties>
</file>