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0711E3E-F44A-47B4-9DE2-F7E564E7EBCC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FBF621E-2AD4-4908-A897-906E7260B895}" type="slidenum">
              <a:rPr lang="en-AU" smtClean="0"/>
              <a:t>‹#›</a:t>
            </a:fld>
            <a:endParaRPr lang="en-A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1E3E-F44A-47B4-9DE2-F7E564E7EBCC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621E-2AD4-4908-A897-906E7260B89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1E3E-F44A-47B4-9DE2-F7E564E7EBCC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621E-2AD4-4908-A897-906E7260B89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1E3E-F44A-47B4-9DE2-F7E564E7EBCC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621E-2AD4-4908-A897-906E7260B89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1E3E-F44A-47B4-9DE2-F7E564E7EBCC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621E-2AD4-4908-A897-906E7260B89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1E3E-F44A-47B4-9DE2-F7E564E7EBCC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621E-2AD4-4908-A897-906E7260B895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1E3E-F44A-47B4-9DE2-F7E564E7EBCC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621E-2AD4-4908-A897-906E7260B89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1E3E-F44A-47B4-9DE2-F7E564E7EBCC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621E-2AD4-4908-A897-906E7260B89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1E3E-F44A-47B4-9DE2-F7E564E7EBCC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621E-2AD4-4908-A897-906E7260B89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1E3E-F44A-47B4-9DE2-F7E564E7EBCC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621E-2AD4-4908-A897-906E7260B895}" type="slidenum">
              <a:rPr lang="en-AU" smtClean="0"/>
              <a:t>‹#›</a:t>
            </a:fld>
            <a:endParaRPr lang="en-A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1E3E-F44A-47B4-9DE2-F7E564E7EBCC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621E-2AD4-4908-A897-906E7260B89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0711E3E-F44A-47B4-9DE2-F7E564E7EBCC}" type="datetimeFigureOut">
              <a:rPr lang="en-AU" smtClean="0"/>
              <a:t>18/05/2016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FBF621E-2AD4-4908-A897-906E7260B895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Introduction to Geography	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Term 2,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3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8977" r="34801" b="13068"/>
          <a:stretch/>
        </p:blipFill>
        <p:spPr bwMode="auto">
          <a:xfrm>
            <a:off x="539552" y="764704"/>
            <a:ext cx="7803976" cy="533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7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 t="28220" r="35654" b="13258"/>
          <a:stretch/>
        </p:blipFill>
        <p:spPr bwMode="auto">
          <a:xfrm>
            <a:off x="539552" y="710866"/>
            <a:ext cx="8047710" cy="56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5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8598" r="34801" b="12690"/>
          <a:stretch/>
        </p:blipFill>
        <p:spPr bwMode="auto">
          <a:xfrm>
            <a:off x="827584" y="779124"/>
            <a:ext cx="7633313" cy="52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4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28030" r="34801" b="12690"/>
          <a:stretch/>
        </p:blipFill>
        <p:spPr bwMode="auto">
          <a:xfrm>
            <a:off x="683568" y="836712"/>
            <a:ext cx="7662696" cy="541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6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29457" r="36497" b="14812"/>
          <a:stretch/>
        </p:blipFill>
        <p:spPr bwMode="auto">
          <a:xfrm>
            <a:off x="1043608" y="908720"/>
            <a:ext cx="7133243" cy="488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1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9167" r="34801" b="12500"/>
          <a:stretch/>
        </p:blipFill>
        <p:spPr bwMode="auto">
          <a:xfrm>
            <a:off x="899592" y="908720"/>
            <a:ext cx="7632848" cy="524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6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t="29072" r="34959" b="12939"/>
          <a:stretch/>
        </p:blipFill>
        <p:spPr bwMode="auto">
          <a:xfrm>
            <a:off x="899592" y="836712"/>
            <a:ext cx="7385426" cy="504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9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29099" r="35935" b="11857"/>
          <a:stretch/>
        </p:blipFill>
        <p:spPr bwMode="auto">
          <a:xfrm>
            <a:off x="1331640" y="980728"/>
            <a:ext cx="6624736" cy="472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Why do we learn about Geography?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23418" r="51607" b="54542"/>
          <a:stretch/>
        </p:blipFill>
        <p:spPr bwMode="auto">
          <a:xfrm>
            <a:off x="1043608" y="2276872"/>
            <a:ext cx="7301622" cy="285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2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46070" r="51376" b="8932"/>
          <a:stretch/>
        </p:blipFill>
        <p:spPr bwMode="auto">
          <a:xfrm>
            <a:off x="1619672" y="980728"/>
            <a:ext cx="600605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2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28788" r="34942" b="12500"/>
          <a:stretch/>
        </p:blipFill>
        <p:spPr bwMode="auto">
          <a:xfrm>
            <a:off x="755576" y="908720"/>
            <a:ext cx="7563860" cy="522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8978" r="35085" b="12879"/>
          <a:stretch/>
        </p:blipFill>
        <p:spPr bwMode="auto">
          <a:xfrm>
            <a:off x="539552" y="764704"/>
            <a:ext cx="7994951" cy="546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028700"/>
            <a:ext cx="6934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8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8220" r="34942" b="13068"/>
          <a:stretch/>
        </p:blipFill>
        <p:spPr bwMode="auto">
          <a:xfrm>
            <a:off x="611560" y="764704"/>
            <a:ext cx="7731968" cy="536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28927" r="34902" b="12447"/>
          <a:stretch/>
        </p:blipFill>
        <p:spPr bwMode="auto">
          <a:xfrm>
            <a:off x="755576" y="836712"/>
            <a:ext cx="7709433" cy="532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6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30493" r="35085" b="13068"/>
          <a:stretch/>
        </p:blipFill>
        <p:spPr bwMode="auto">
          <a:xfrm>
            <a:off x="539552" y="692696"/>
            <a:ext cx="8152897" cy="552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</TotalTime>
  <Words>14</Words>
  <Application>Microsoft Office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Introduction to Geography </vt:lpstr>
      <vt:lpstr>Why do we learn about Geography?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Geography</dc:title>
  <dc:creator>Blasutto, Marco</dc:creator>
  <cp:lastModifiedBy>Blasutto, Marco</cp:lastModifiedBy>
  <cp:revision>5</cp:revision>
  <dcterms:created xsi:type="dcterms:W3CDTF">2016-05-08T23:32:43Z</dcterms:created>
  <dcterms:modified xsi:type="dcterms:W3CDTF">2016-05-17T23:57:18Z</dcterms:modified>
</cp:coreProperties>
</file>