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21B7B6DC-B180-4E07-941F-D51B51F3FC94}" type="datetimeFigureOut">
              <a:rPr lang="en-AU" smtClean="0"/>
              <a:t>27/06/2016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2502274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1B7B6DC-B180-4E07-941F-D51B51F3FC94}" type="datetimeFigureOut">
              <a:rPr lang="en-AU" smtClean="0"/>
              <a:t>27/06/2016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2174131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1B7B6DC-B180-4E07-941F-D51B51F3FC94}" type="datetimeFigureOut">
              <a:rPr lang="en-AU" smtClean="0"/>
              <a:t>27/06/2016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3263718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1B7B6DC-B180-4E07-941F-D51B51F3FC94}" type="datetimeFigureOut">
              <a:rPr lang="en-AU" smtClean="0"/>
              <a:t>27/06/2016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4066733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B7B6DC-B180-4E07-941F-D51B51F3FC94}" type="datetimeFigureOut">
              <a:rPr lang="en-AU" smtClean="0"/>
              <a:t>27/06/2016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4094553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21B7B6DC-B180-4E07-941F-D51B51F3FC94}" type="datetimeFigureOut">
              <a:rPr lang="en-AU" smtClean="0"/>
              <a:t>27/06/2016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2088039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21B7B6DC-B180-4E07-941F-D51B51F3FC94}" type="datetimeFigureOut">
              <a:rPr lang="en-AU" smtClean="0"/>
              <a:t>27/06/2016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2264031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21B7B6DC-B180-4E07-941F-D51B51F3FC94}" type="datetimeFigureOut">
              <a:rPr lang="en-AU" smtClean="0"/>
              <a:t>27/06/2016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1791596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B7B6DC-B180-4E07-941F-D51B51F3FC94}" type="datetimeFigureOut">
              <a:rPr lang="en-AU" smtClean="0"/>
              <a:t>27/06/2016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3600852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B7B6DC-B180-4E07-941F-D51B51F3FC94}" type="datetimeFigureOut">
              <a:rPr lang="en-AU" smtClean="0"/>
              <a:t>27/06/2016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3675087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B7B6DC-B180-4E07-941F-D51B51F3FC94}" type="datetimeFigureOut">
              <a:rPr lang="en-AU" smtClean="0"/>
              <a:t>27/06/2016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5BEF8EC2-706E-4DAA-9104-7AE244A2D7FB}" type="slidenum">
              <a:rPr lang="en-AU" smtClean="0"/>
              <a:t>‹#›</a:t>
            </a:fld>
            <a:endParaRPr lang="en-AU"/>
          </a:p>
        </p:txBody>
      </p:sp>
    </p:spTree>
    <p:extLst>
      <p:ext uri="{BB962C8B-B14F-4D97-AF65-F5344CB8AC3E}">
        <p14:creationId xmlns:p14="http://schemas.microsoft.com/office/powerpoint/2010/main" val="11126744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B7B6DC-B180-4E07-941F-D51B51F3FC94}" type="datetimeFigureOut">
              <a:rPr lang="en-AU" smtClean="0"/>
              <a:t>27/06/2016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EF8EC2-706E-4DAA-9104-7AE244A2D7FB}" type="slidenum">
              <a:rPr lang="en-AU" smtClean="0"/>
              <a:t>‹#›</a:t>
            </a:fld>
            <a:endParaRPr lang="en-AU"/>
          </a:p>
        </p:txBody>
      </p:sp>
    </p:spTree>
    <p:extLst>
      <p:ext uri="{BB962C8B-B14F-4D97-AF65-F5344CB8AC3E}">
        <p14:creationId xmlns:p14="http://schemas.microsoft.com/office/powerpoint/2010/main" val="32839712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 name="Action Button: Help 5">
            <a:hlinkClick r:id="" action="ppaction://noaction" highlightClick="1"/>
          </p:cNvPr>
          <p:cNvSpPr/>
          <p:nvPr/>
        </p:nvSpPr>
        <p:spPr>
          <a:xfrm>
            <a:off x="6084168" y="2444586"/>
            <a:ext cx="2880320" cy="2306990"/>
          </a:xfrm>
          <a:prstGeom prst="actionButtonHel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2226007"/>
            <a:ext cx="1980480" cy="2496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773806" y="5589240"/>
            <a:ext cx="7596387" cy="954107"/>
          </a:xfrm>
          <a:prstGeom prst="rect">
            <a:avLst/>
          </a:prstGeom>
          <a:noFill/>
        </p:spPr>
        <p:txBody>
          <a:bodyPr wrap="square" rtlCol="0">
            <a:spAutoFit/>
          </a:bodyPr>
          <a:lstStyle/>
          <a:p>
            <a:pPr algn="ctr"/>
            <a:r>
              <a:rPr lang="en-AU" sz="2800" b="1" dirty="0" smtClean="0"/>
              <a:t>Think: </a:t>
            </a:r>
            <a:r>
              <a:rPr lang="en-AU" sz="2800" dirty="0" smtClean="0"/>
              <a:t>how do we make a map of the Earth on a flat piece of paper when its is a round sphere ?</a:t>
            </a:r>
            <a:endParaRPr lang="en-AU" sz="2800" dirty="0"/>
          </a:p>
        </p:txBody>
      </p:sp>
      <p:sp>
        <p:nvSpPr>
          <p:cNvPr id="5" name="Right Arrow 4"/>
          <p:cNvSpPr/>
          <p:nvPr/>
        </p:nvSpPr>
        <p:spPr>
          <a:xfrm>
            <a:off x="3347864" y="2924944"/>
            <a:ext cx="720080" cy="11521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14868"/>
            <a:ext cx="3031700" cy="3031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467544" y="332656"/>
            <a:ext cx="7902649" cy="923330"/>
          </a:xfrm>
          <a:prstGeom prst="rect">
            <a:avLst/>
          </a:prstGeom>
          <a:noFill/>
        </p:spPr>
        <p:txBody>
          <a:bodyPr wrap="square" rtlCol="0">
            <a:spAutoFit/>
          </a:bodyPr>
          <a:lstStyle/>
          <a:p>
            <a:r>
              <a:rPr lang="en-AU" b="1" dirty="0" smtClean="0"/>
              <a:t>Aims:</a:t>
            </a:r>
          </a:p>
          <a:p>
            <a:pPr marL="342900" indent="-342900">
              <a:buAutoNum type="arabicParenR"/>
            </a:pPr>
            <a:r>
              <a:rPr lang="en-AU" dirty="0" smtClean="0"/>
              <a:t>To understand what map projects are</a:t>
            </a:r>
          </a:p>
          <a:p>
            <a:pPr marL="342900" indent="-342900">
              <a:buAutoNum type="arabicParenR"/>
            </a:pPr>
            <a:r>
              <a:rPr lang="en-AU" dirty="0" smtClean="0"/>
              <a:t>To use latitude and longitude to find locations on the earth</a:t>
            </a:r>
            <a:endParaRPr lang="en-AU" dirty="0"/>
          </a:p>
        </p:txBody>
      </p:sp>
    </p:spTree>
    <p:extLst>
      <p:ext uri="{BB962C8B-B14F-4D97-AF65-F5344CB8AC3E}">
        <p14:creationId xmlns:p14="http://schemas.microsoft.com/office/powerpoint/2010/main" val="37045473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71400"/>
            <a:ext cx="8229600" cy="1143000"/>
          </a:xfrm>
        </p:spPr>
        <p:txBody>
          <a:bodyPr/>
          <a:lstStyle/>
          <a:p>
            <a:r>
              <a:rPr lang="en-AU" b="1" dirty="0" smtClean="0"/>
              <a:t>Map Projections</a:t>
            </a:r>
            <a:endParaRPr lang="en-AU" b="1" dirty="0"/>
          </a:p>
        </p:txBody>
      </p:sp>
      <p:sp>
        <p:nvSpPr>
          <p:cNvPr id="3" name="Content Placeholder 2"/>
          <p:cNvSpPr>
            <a:spLocks noGrp="1"/>
          </p:cNvSpPr>
          <p:nvPr>
            <p:ph idx="1"/>
          </p:nvPr>
        </p:nvSpPr>
        <p:spPr>
          <a:xfrm>
            <a:off x="457200" y="908720"/>
            <a:ext cx="8229600" cy="5217443"/>
          </a:xfrm>
        </p:spPr>
        <p:txBody>
          <a:bodyPr>
            <a:normAutofit/>
          </a:bodyPr>
          <a:lstStyle/>
          <a:p>
            <a:pPr marL="0" indent="0">
              <a:buNone/>
            </a:pPr>
            <a:r>
              <a:rPr lang="en-AU" sz="2000" dirty="0" smtClean="0"/>
              <a:t>Cartographers (map makers) can’t make a round 3D object like a globe fit on to a flat 2D surface, such as piece of paper with out distorting some aspect of the 3D object. So every map of the Earth that you see on a piece in a book or on a computer screen has something wrong with it.</a:t>
            </a:r>
          </a:p>
          <a:p>
            <a:pPr marL="0" indent="0">
              <a:buNone/>
            </a:pPr>
            <a:endParaRPr lang="en-AU" sz="2000" dirty="0"/>
          </a:p>
          <a:p>
            <a:pPr marL="0" indent="0">
              <a:buNone/>
            </a:pPr>
            <a:r>
              <a:rPr lang="en-AU" sz="2000" b="1" dirty="0" smtClean="0"/>
              <a:t>Different types of maps of the Earth with different distortions are called map projections. </a:t>
            </a:r>
            <a:endParaRPr lang="en-AU" sz="2000"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2654" y="3595706"/>
            <a:ext cx="2262188"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485414"/>
            <a:ext cx="2862486" cy="1363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8810" y="5085183"/>
            <a:ext cx="2809875"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0032" y="4961358"/>
            <a:ext cx="2200275"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14747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7136" y="3140968"/>
            <a:ext cx="3671177" cy="3416320"/>
          </a:xfrm>
          <a:prstGeom prst="rect">
            <a:avLst/>
          </a:prstGeom>
        </p:spPr>
        <p:txBody>
          <a:bodyPr wrap="square">
            <a:spAutoFit/>
          </a:bodyPr>
          <a:lstStyle/>
          <a:p>
            <a:r>
              <a:rPr lang="en-AU" dirty="0" smtClean="0"/>
              <a:t>This is probably the map of the Earth you are most use to its call a </a:t>
            </a:r>
            <a:r>
              <a:rPr lang="en-AU" b="1" dirty="0" smtClean="0"/>
              <a:t>Mercator projection</a:t>
            </a:r>
            <a:r>
              <a:rPr lang="en-AU" dirty="0" smtClean="0"/>
              <a:t>. It has become common because it has features which allow people to use it for navigation. </a:t>
            </a:r>
          </a:p>
          <a:p>
            <a:endParaRPr lang="en-AU" dirty="0"/>
          </a:p>
          <a:p>
            <a:r>
              <a:rPr lang="en-AU" dirty="0" smtClean="0"/>
              <a:t>However, it has been criticised for having  a European bias, as places where </a:t>
            </a:r>
            <a:r>
              <a:rPr lang="en-AU" dirty="0" smtClean="0"/>
              <a:t>E</a:t>
            </a:r>
            <a:r>
              <a:rPr lang="en-AU" dirty="0" smtClean="0"/>
              <a:t>uropeans live, such as </a:t>
            </a:r>
            <a:r>
              <a:rPr lang="en-AU" dirty="0" smtClean="0"/>
              <a:t>E</a:t>
            </a:r>
            <a:r>
              <a:rPr lang="en-AU" dirty="0" smtClean="0"/>
              <a:t>urope and North America look bigger then they are in real life.</a:t>
            </a:r>
            <a:endParaRPr lang="en-AU"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25"/>
          <a:stretch/>
        </p:blipFill>
        <p:spPr bwMode="auto">
          <a:xfrm>
            <a:off x="235149" y="175676"/>
            <a:ext cx="3455153" cy="27951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175676"/>
            <a:ext cx="4389992" cy="2803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3995936" y="3136954"/>
            <a:ext cx="4389991" cy="3139321"/>
          </a:xfrm>
          <a:prstGeom prst="rect">
            <a:avLst/>
          </a:prstGeom>
        </p:spPr>
        <p:txBody>
          <a:bodyPr wrap="square">
            <a:spAutoFit/>
          </a:bodyPr>
          <a:lstStyle/>
          <a:p>
            <a:r>
              <a:rPr lang="en-AU" dirty="0" smtClean="0"/>
              <a:t>This is </a:t>
            </a:r>
            <a:r>
              <a:rPr lang="en-AU" b="1" dirty="0" smtClean="0"/>
              <a:t>G</a:t>
            </a:r>
            <a:r>
              <a:rPr lang="en-AU" b="1" dirty="0" smtClean="0"/>
              <a:t>all-Peters </a:t>
            </a:r>
            <a:r>
              <a:rPr lang="en-AU" dirty="0" smtClean="0"/>
              <a:t>projection, this map is not suitable for navigation but it tries to represent the area (size) of the land masses  accurately. </a:t>
            </a:r>
          </a:p>
          <a:p>
            <a:endParaRPr lang="en-AU" b="1" dirty="0"/>
          </a:p>
          <a:p>
            <a:r>
              <a:rPr lang="en-AU" dirty="0" smtClean="0"/>
              <a:t>On this map places in the northern hemisphere such as Europe and North America are shown in true size and appear much smaller </a:t>
            </a:r>
            <a:r>
              <a:rPr lang="en-AU" smtClean="0"/>
              <a:t>and places </a:t>
            </a:r>
            <a:r>
              <a:rPr lang="en-AU" dirty="0" smtClean="0"/>
              <a:t>such as South America, Africa and Australia all look much larger.</a:t>
            </a:r>
            <a:endParaRPr lang="en-AU" dirty="0"/>
          </a:p>
        </p:txBody>
      </p:sp>
    </p:spTree>
    <p:extLst>
      <p:ext uri="{BB962C8B-B14F-4D97-AF65-F5344CB8AC3E}">
        <p14:creationId xmlns:p14="http://schemas.microsoft.com/office/powerpoint/2010/main" val="2186947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88"/>
            <a:ext cx="8229600" cy="1143000"/>
          </a:xfrm>
        </p:spPr>
        <p:txBody>
          <a:bodyPr/>
          <a:lstStyle/>
          <a:p>
            <a:r>
              <a:rPr lang="en-AU" dirty="0" smtClean="0"/>
              <a:t>Other types of map projections</a:t>
            </a:r>
            <a:endParaRPr lang="en-A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24744"/>
            <a:ext cx="3744416" cy="50510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3789040"/>
            <a:ext cx="4099661"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008" y="1124744"/>
            <a:ext cx="2808312" cy="2232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71981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764704"/>
          </a:xfrm>
        </p:spPr>
        <p:txBody>
          <a:bodyPr/>
          <a:lstStyle/>
          <a:p>
            <a:r>
              <a:rPr lang="en-AU" dirty="0" smtClean="0"/>
              <a:t>Map Centric </a:t>
            </a:r>
            <a:endParaRPr lang="en-AU" dirty="0"/>
          </a:p>
        </p:txBody>
      </p:sp>
      <p:sp>
        <p:nvSpPr>
          <p:cNvPr id="3" name="Content Placeholder 2"/>
          <p:cNvSpPr>
            <a:spLocks noGrp="1"/>
          </p:cNvSpPr>
          <p:nvPr>
            <p:ph idx="1"/>
          </p:nvPr>
        </p:nvSpPr>
        <p:spPr>
          <a:xfrm>
            <a:off x="28422" y="692696"/>
            <a:ext cx="8229600" cy="4525963"/>
          </a:xfrm>
        </p:spPr>
        <p:txBody>
          <a:bodyPr>
            <a:normAutofit/>
          </a:bodyPr>
          <a:lstStyle/>
          <a:p>
            <a:pPr marL="0" indent="0">
              <a:buNone/>
            </a:pPr>
            <a:r>
              <a:rPr lang="en-AU" sz="2000" dirty="0" smtClean="0"/>
              <a:t>The part of the world that is Centred on a map can tell us about where the map is made. European maps tend to be centred on Europe and Africa. Where as American maps tend to be centred on North and South America. In Australia we tend to centre maps on the Pacific Ocean.  </a:t>
            </a:r>
            <a:endParaRPr lang="en-AU" sz="20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07" y="2204864"/>
            <a:ext cx="2751898"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72" y="4293096"/>
            <a:ext cx="2698733" cy="1670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6934" y="2207962"/>
            <a:ext cx="2807297" cy="1763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6934" y="4274159"/>
            <a:ext cx="2807297" cy="166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44231" y="2207962"/>
            <a:ext cx="2631537" cy="1763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7"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96136" y="4321532"/>
            <a:ext cx="2479632" cy="1618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49681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323</Words>
  <Application>Microsoft Office PowerPoint</Application>
  <PresentationFormat>On-screen Show (4:3)</PresentationFormat>
  <Paragraphs>17</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Map Projections</vt:lpstr>
      <vt:lpstr>PowerPoint Presentation</vt:lpstr>
      <vt:lpstr>Other types of map projections</vt:lpstr>
      <vt:lpstr>Map Centric </vt:lpstr>
    </vt:vector>
  </TitlesOfParts>
  <Company>NSW, Department of Education and Training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Chang, Rene</dc:creator>
  <cp:lastModifiedBy>Chang, Rene</cp:lastModifiedBy>
  <cp:revision>8</cp:revision>
  <dcterms:created xsi:type="dcterms:W3CDTF">2016-06-27T04:22:51Z</dcterms:created>
  <dcterms:modified xsi:type="dcterms:W3CDTF">2016-06-27T05:13:57Z</dcterms:modified>
</cp:coreProperties>
</file>