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56" r:id="rId6"/>
    <p:sldId id="264" r:id="rId7"/>
    <p:sldId id="262" r:id="rId8"/>
    <p:sldId id="263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14E4E-2CE3-4F83-8D45-D4E527BB8A9B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9BE77-4AA0-41FC-B18D-4DC14C01A0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9BE77-4AA0-41FC-B18D-4DC14C01A00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8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93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1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56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53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36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09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2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48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10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03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9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D256-B173-464C-8AE9-A5B46B30C056}" type="datetimeFigureOut">
              <a:rPr lang="en-AU" smtClean="0"/>
              <a:t>14/06/2016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1649-0889-4B84-8AAF-413D6C6B16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12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40" y="5095083"/>
            <a:ext cx="7772400" cy="1470025"/>
          </a:xfrm>
        </p:spPr>
        <p:txBody>
          <a:bodyPr>
            <a:normAutofit/>
          </a:bodyPr>
          <a:lstStyle/>
          <a:p>
            <a:r>
              <a:rPr lang="en-AU" sz="2800" dirty="0" smtClean="0"/>
              <a:t>A friend is coming over to play video games. He has never been to your house before. How do you let him know where you live?</a:t>
            </a: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302"/>
            <a:ext cx="7272808" cy="48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56" y="4725144"/>
            <a:ext cx="8235538" cy="1329011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How would you let you friend know they had to meet you here?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 b="21825"/>
          <a:stretch/>
        </p:blipFill>
        <p:spPr bwMode="auto">
          <a:xfrm>
            <a:off x="467544" y="260648"/>
            <a:ext cx="820545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2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01208"/>
            <a:ext cx="6552728" cy="9948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 smtClean="0"/>
              <a:t>You need to meet your friend where the blue dot is on the map. How do you let them where to meet you?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t="22488" r="40906" b="32839"/>
          <a:stretch/>
        </p:blipFill>
        <p:spPr bwMode="auto">
          <a:xfrm>
            <a:off x="179512" y="28564"/>
            <a:ext cx="6552728" cy="510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347864" y="1700808"/>
            <a:ext cx="10801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99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9120"/>
            <a:ext cx="6635080" cy="161704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How would you let people know you are at the blue dot?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7" t="16978" r="28863" b="39178"/>
          <a:stretch/>
        </p:blipFill>
        <p:spPr bwMode="auto">
          <a:xfrm>
            <a:off x="395536" y="273132"/>
            <a:ext cx="6696744" cy="405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835696" y="1844824"/>
            <a:ext cx="144016" cy="120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28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1122" y="764704"/>
            <a:ext cx="24482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Area References:</a:t>
            </a:r>
          </a:p>
          <a:p>
            <a:r>
              <a:rPr lang="en-AU" sz="3200" dirty="0" smtClean="0"/>
              <a:t>Area references give us an area where some thing is located, but not a specific point.</a:t>
            </a:r>
            <a:endParaRPr lang="en-A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2" y="461027"/>
            <a:ext cx="6329710" cy="574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8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341987" cy="653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9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Grid Reference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Grid references are like area references, except they give us a specific point on a map. They are given be using a system of 6 numbers or figures.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968552" cy="372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8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 Figure </a:t>
            </a:r>
            <a:r>
              <a:rPr lang="en-AU" dirty="0"/>
              <a:t>G</a:t>
            </a:r>
            <a:r>
              <a:rPr lang="en-AU" dirty="0" smtClean="0"/>
              <a:t>rid References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5025562" cy="30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44" y="3140968"/>
            <a:ext cx="4800203" cy="293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41277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/>
              <a:t>L             E              N</a:t>
            </a:r>
            <a:endParaRPr lang="en-A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920098" y="224377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Bottom left hand corner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24377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Easting's first (Vertical lines)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224463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Northing’s second (Horizontal lines)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607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AU" dirty="0" smtClean="0"/>
              <a:t>6 Figure grid reference</a:t>
            </a:r>
            <a:endParaRPr lang="en-AU" dirty="0"/>
          </a:p>
        </p:txBody>
      </p:sp>
      <p:pic>
        <p:nvPicPr>
          <p:cNvPr id="2052" name="Picture 4" descr="http://image.slidesharecdn.com/chapter2-topomapreading-150505214012-conversion-gate01/95/chapter-2-topo-map-reading-38-638.jpg?cb=14308785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9" t="23335"/>
          <a:stretch/>
        </p:blipFill>
        <p:spPr bwMode="auto">
          <a:xfrm>
            <a:off x="219944" y="764704"/>
            <a:ext cx="5936232" cy="575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7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163</Words>
  <Application>Microsoft Office PowerPoint</Application>
  <PresentationFormat>On-screen Show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 friend is coming over to play video games. He has never been to your house before. How do you let him know where you live?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Grid Reference</vt:lpstr>
      <vt:lpstr>6 Figure Grid References</vt:lpstr>
      <vt:lpstr>6 Figure grid reference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 Rene</dc:creator>
  <cp:lastModifiedBy>Chang, Rene</cp:lastModifiedBy>
  <cp:revision>7</cp:revision>
  <dcterms:created xsi:type="dcterms:W3CDTF">2016-06-09T22:48:29Z</dcterms:created>
  <dcterms:modified xsi:type="dcterms:W3CDTF">2016-06-14T00:32:23Z</dcterms:modified>
</cp:coreProperties>
</file>