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56" r:id="rId6"/>
    <p:sldId id="264" r:id="rId7"/>
    <p:sldId id="262" r:id="rId8"/>
    <p:sldId id="263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14E4E-2CE3-4F83-8D45-D4E527BB8A9B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9BE77-4AA0-41FC-B18D-4DC14C01A0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098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9BE77-4AA0-41FC-B18D-4DC14C01A005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388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6935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110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956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53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536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309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82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748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103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803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99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9D256-B173-464C-8AE9-A5B46B30C056}" type="datetimeFigureOut">
              <a:rPr lang="en-AU" smtClean="0"/>
              <a:t>14/06/2016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C1649-0889-4B84-8AAF-413D6C6B16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7122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740" y="5095083"/>
            <a:ext cx="7772400" cy="1470025"/>
          </a:xfrm>
        </p:spPr>
        <p:txBody>
          <a:bodyPr>
            <a:normAutofit/>
          </a:bodyPr>
          <a:lstStyle/>
          <a:p>
            <a:r>
              <a:rPr lang="en-AU" sz="2800" dirty="0" smtClean="0"/>
              <a:t>A friend is coming over to play video games. He has never been to your house before. How do you let him know where you live?</a:t>
            </a:r>
            <a:endParaRPr lang="en-AU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2302"/>
            <a:ext cx="7272808" cy="487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456" y="4725144"/>
            <a:ext cx="8235538" cy="1329011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How would you let you friend know they had to meet you here?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9" b="21825"/>
          <a:stretch/>
        </p:blipFill>
        <p:spPr bwMode="auto">
          <a:xfrm>
            <a:off x="467544" y="260648"/>
            <a:ext cx="820545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923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301208"/>
            <a:ext cx="6552728" cy="9948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dirty="0" smtClean="0"/>
              <a:t>You need to meet your friend where the blue dot is on the map. How do you let them where to meet you?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0" t="22488" r="40906" b="32839"/>
          <a:stretch/>
        </p:blipFill>
        <p:spPr bwMode="auto">
          <a:xfrm>
            <a:off x="179512" y="28564"/>
            <a:ext cx="6552728" cy="510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3347864" y="1700808"/>
            <a:ext cx="1080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899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09120"/>
            <a:ext cx="6635080" cy="161704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How would you let people know you are at the blue dot?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t="16978" r="28863" b="39178"/>
          <a:stretch/>
        </p:blipFill>
        <p:spPr bwMode="auto">
          <a:xfrm>
            <a:off x="395536" y="273132"/>
            <a:ext cx="6696744" cy="405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1835696" y="1844824"/>
            <a:ext cx="144016" cy="1200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428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1122" y="764704"/>
            <a:ext cx="244827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 smtClean="0"/>
              <a:t>Area References:</a:t>
            </a:r>
          </a:p>
          <a:p>
            <a:r>
              <a:rPr lang="en-AU" sz="3200" dirty="0" smtClean="0"/>
              <a:t>Area references give us an area where some thing is located, but not a specific point.</a:t>
            </a:r>
            <a:endParaRPr lang="en-AU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2" y="461027"/>
            <a:ext cx="6329710" cy="574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8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341987" cy="653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92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Grid Reference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Grid references are like area references, except they give us a specific point on a map. They are given be using a system of 6 numbers or figures.</a:t>
            </a:r>
            <a:endParaRPr lang="en-A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24944"/>
            <a:ext cx="4968552" cy="372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83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6 Figure </a:t>
            </a:r>
            <a:r>
              <a:rPr lang="en-AU" dirty="0"/>
              <a:t>G</a:t>
            </a:r>
            <a:r>
              <a:rPr lang="en-AU" dirty="0" smtClean="0"/>
              <a:t>rid References</a:t>
            </a:r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5025562" cy="305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244" y="3140968"/>
            <a:ext cx="4800203" cy="2932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412776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6000" dirty="0" smtClean="0"/>
              <a:t>L             E              N</a:t>
            </a:r>
            <a:endParaRPr lang="en-A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920098" y="2243773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Bottom left hand corner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3635896" y="2243773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Easting's first (Vertical lines) 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6444208" y="224463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Northing’s second (Horizontal lines)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16070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en-AU" dirty="0" smtClean="0"/>
              <a:t>6 Figure grid reference</a:t>
            </a:r>
            <a:endParaRPr lang="en-AU" dirty="0"/>
          </a:p>
        </p:txBody>
      </p:sp>
      <p:pic>
        <p:nvPicPr>
          <p:cNvPr id="2052" name="Picture 4" descr="http://image.slidesharecdn.com/chapter2-topomapreading-150505214012-conversion-gate01/95/chapter-2-topo-map-reading-38-638.jpg?cb=143087854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9" t="23335"/>
          <a:stretch/>
        </p:blipFill>
        <p:spPr bwMode="auto">
          <a:xfrm>
            <a:off x="219944" y="764704"/>
            <a:ext cx="5936232" cy="57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574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163</Words>
  <Application>Microsoft Office PowerPoint</Application>
  <PresentationFormat>On-screen Show (4:3)</PresentationFormat>
  <Paragraphs>15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 friend is coming over to play video games. He has never been to your house before. How do you let him know where you live?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Grid Reference</vt:lpstr>
      <vt:lpstr>6 Figure Grid References</vt:lpstr>
      <vt:lpstr>6 Figure grid reference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Chang, Rene</dc:creator>
  <cp:lastModifiedBy>Chang, Rene</cp:lastModifiedBy>
  <cp:revision>7</cp:revision>
  <dcterms:created xsi:type="dcterms:W3CDTF">2016-06-09T22:48:29Z</dcterms:created>
  <dcterms:modified xsi:type="dcterms:W3CDTF">2016-06-14T00:32:23Z</dcterms:modified>
</cp:coreProperties>
</file>