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9" d="100"/>
          <a:sy n="59" d="100"/>
        </p:scale>
        <p:origin x="-2360" y="-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11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939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03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53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19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67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470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3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07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43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C1984-A7F9-DF4A-94B6-FB3039B9A203}" type="datetimeFigureOut">
              <a:rPr lang="en-US" smtClean="0"/>
              <a:t>29/05/2016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0742A-019A-1E4B-A074-EBAA1988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1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85797" y="266330"/>
            <a:ext cx="2517545" cy="6166566"/>
          </a:xfrm>
        </p:spPr>
        <p:txBody>
          <a:bodyPr>
            <a:normAutofit/>
          </a:bodyPr>
          <a:lstStyle/>
          <a:p>
            <a:endParaRPr lang="en-US" sz="2400" b="1" dirty="0">
              <a:latin typeface="Century Gothic"/>
              <a:cs typeface="Century Gothic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480799" cy="667874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838230" y="4548099"/>
            <a:ext cx="2335292" cy="170041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838230" y="4432632"/>
            <a:ext cx="23352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entury Gothic"/>
                <a:cs typeface="Century Gothic"/>
              </a:rPr>
              <a:t>What do you notice about this map?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68747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entury Gothic"/>
                <a:cs typeface="Century Gothic"/>
              </a:rPr>
              <a:t>Map Title</a:t>
            </a:r>
            <a:endParaRPr lang="en-US" b="1" dirty="0">
              <a:latin typeface="Century Gothic"/>
              <a:cs typeface="Century Gothic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42731" y="1618467"/>
            <a:ext cx="3434975" cy="4723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344" y="1618467"/>
            <a:ext cx="4914507" cy="4723091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208616" y="1586133"/>
            <a:ext cx="2048502" cy="57363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7491729" y="5245168"/>
            <a:ext cx="1195072" cy="867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26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179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entury Gothic"/>
                <a:cs typeface="Century Gothic"/>
              </a:rPr>
              <a:t>Map legend (key)</a:t>
            </a:r>
            <a:endParaRPr lang="en-US" b="1" dirty="0">
              <a:latin typeface="Century Gothic"/>
              <a:cs typeface="Century Gothic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4221" b="24221"/>
          <a:stretch>
            <a:fillRect/>
          </a:stretch>
        </p:blipFill>
        <p:spPr>
          <a:xfrm>
            <a:off x="457200" y="1354357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27939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Compass Rose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18" y="2048693"/>
            <a:ext cx="3932408" cy="393240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7087816" y="2560866"/>
            <a:ext cx="0" cy="2724762"/>
          </a:xfrm>
          <a:prstGeom prst="straightConnector1">
            <a:avLst/>
          </a:prstGeom>
          <a:ln w="15875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575691" y="1417638"/>
            <a:ext cx="1106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latin typeface="Century Gothic"/>
                <a:cs typeface="Century Gothic"/>
              </a:rPr>
              <a:t>N</a:t>
            </a:r>
            <a:endParaRPr lang="en-US" sz="7200" b="1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2535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entury Gothic"/>
                <a:cs typeface="Century Gothic"/>
              </a:rPr>
              <a:t>Grids</a:t>
            </a:r>
            <a:endParaRPr lang="en-US" b="1" dirty="0">
              <a:latin typeface="Century Gothic"/>
              <a:cs typeface="Century Gothic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926" b="14926"/>
          <a:stretch>
            <a:fillRect/>
          </a:stretch>
        </p:blipFill>
        <p:spPr>
          <a:xfrm>
            <a:off x="0" y="1406487"/>
            <a:ext cx="9183612" cy="5050633"/>
          </a:xfrm>
        </p:spPr>
      </p:pic>
    </p:spTree>
    <p:extLst>
      <p:ext uri="{BB962C8B-B14F-4D97-AF65-F5344CB8AC3E}">
        <p14:creationId xmlns:p14="http://schemas.microsoft.com/office/powerpoint/2010/main" val="28496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Century Gothic"/>
                <a:cs typeface="Century Gothic"/>
              </a:rPr>
              <a:t>Contour Lines</a:t>
            </a:r>
            <a:endParaRPr lang="en-US" b="1" dirty="0">
              <a:latin typeface="Century Gothic"/>
              <a:cs typeface="Century Gothic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3821" r="38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2302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21</Words>
  <Application>Microsoft Macintosh PowerPoint</Application>
  <PresentationFormat>On-screen Show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Map Title</vt:lpstr>
      <vt:lpstr>Map legend (key)</vt:lpstr>
      <vt:lpstr>Compass Rose</vt:lpstr>
      <vt:lpstr>Grids</vt:lpstr>
      <vt:lpstr>Contour Lines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you notice about this map?</dc:title>
  <dc:creator>Rene Chang</dc:creator>
  <cp:lastModifiedBy>Rene Chang</cp:lastModifiedBy>
  <cp:revision>4</cp:revision>
  <dcterms:created xsi:type="dcterms:W3CDTF">2016-05-29T11:41:50Z</dcterms:created>
  <dcterms:modified xsi:type="dcterms:W3CDTF">2016-05-29T12:30:56Z</dcterms:modified>
</cp:coreProperties>
</file>