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20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608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835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591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4120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004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587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63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343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054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242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D1D3-086E-44F0-B0B4-F60EC4F8706A}" type="datetimeFigureOut">
              <a:rPr lang="en-AU" smtClean="0"/>
              <a:t>12/05/2016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2AB84-EE8F-4524-B254-6DEF8368E3F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863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AU" b="1" u="sng" dirty="0" smtClean="0"/>
              <a:t>Macbeth’s Traits</a:t>
            </a:r>
            <a:endParaRPr lang="en-AU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r>
              <a:rPr lang="en-AU" i="1" dirty="0" smtClean="0"/>
              <a:t>Morally weak</a:t>
            </a:r>
          </a:p>
          <a:p>
            <a:r>
              <a:rPr lang="en-AU" i="1" dirty="0" smtClean="0"/>
              <a:t>Gullible</a:t>
            </a:r>
          </a:p>
          <a:p>
            <a:r>
              <a:rPr lang="en-AU" i="1" dirty="0" smtClean="0"/>
              <a:t>Overly Ambitious</a:t>
            </a:r>
          </a:p>
          <a:p>
            <a:r>
              <a:rPr lang="en-AU" i="1" dirty="0" smtClean="0"/>
              <a:t>Superstitious</a:t>
            </a:r>
          </a:p>
          <a:p>
            <a:r>
              <a:rPr lang="en-AU" i="1" dirty="0" smtClean="0"/>
              <a:t>Has a conscious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1437759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redstate.com/uploads/2016/02/483208412-real-estate-tycoon-donald-trump-flashes-the-thumbs-up.jpg.CROP_.promo-xlarg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978207" cy="569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39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191347" cy="558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0499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96752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dirty="0" smtClean="0"/>
              <a:t>Can you name characters or people that have similar traits to Macbeth?</a:t>
            </a:r>
            <a:endParaRPr lang="en-AU" sz="6000" dirty="0"/>
          </a:p>
        </p:txBody>
      </p:sp>
    </p:spTree>
    <p:extLst>
      <p:ext uri="{BB962C8B-B14F-4D97-AF65-F5344CB8AC3E}">
        <p14:creationId xmlns:p14="http://schemas.microsoft.com/office/powerpoint/2010/main" val="150169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car-1-(The Lion King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5"/>
            <a:ext cx="7192583" cy="404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85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MSEhUTExMVFhUXGBgWFxcYGBcYFxcXGBcWFxgYGBcaHSggHR0lHRcXITEhJSkrLi4uFx8zODMtNygtLisBCgoKBQUFDgUFDisZExkrKysrKysrKysrKysrKysrKysrKysrKysrKysrKysrKysrKysrKysrKysrKysrKysrK//AABEIAQIAxAMBIgACEQEDEQH/xAAcAAAABwEBAAAAAAAAAAAAAAAAAQIDBAUGBwj/xABAEAABAwEGAgkCAwcDBAMBAAABAAIRAwQFEiExQVFhBhMicYGRobHwMsEH0eEUIzNCUmLxcoKSJEOisjRzwhX/xAAUAQEAAAAAAAAAAAAAAAAAAAAA/8QAFBEBAAAAAAAAAAAAAAAAAAAAAP/aAAwDAQACEQMRAD8A4q4I25I6jpSJQESihBGgPCERCNEUCQ1G4IQnaNEvIa0Ek6AIG2hKbTJMASdgASfIK+sdz0251HF7tmM+kH+5+/cPNaS66lKmIwgH+mmAP+Thm7zKDH0bgtLxIoujaYb6OIU2n0MthaSKQy/vpg+RK6DRvGR2aYAG5ATbr2dmGNNR06n6BsCdvISUHNLXcVop/XReOcYh5tlV9SnC6TXrVXfXpt9Qbnu1jcztrHcqe22FtSRgJjScIPDjKDGQiVza7mcDLWuAnQwfUfkq6tSIMEQeaCPCAS4RIEkIw1KATjQgaQATgYjDUDcok5gQLUDclBOAIIG3ImGETkAgEoggjQGERSlOuiwdc+D9IguOmXAHic/JAxYLGahjON4EnuHNbO6OidYjC19Kli1xO7UZGCR7JFpc2kGspgBoPZAOp4zqc9zmp901yM539Sgms6DWpomGvGktMypdl6KVIHYM8Dr5bfqtR0atbxGZJ5+63NEAwSBKDnVn6HPc0F3fhz+R+itKfRAwfQD78VvGkJwQg55X6HkCY7znJjZZ+3dGHsJgEDx9+5dn1QfZ2OyICDzvbLtc0kQRxl3qVQ3td+ITv3+e69H3j0Wo1JygnUrA39+HlRsupjHy3KDhDqZEgj9E2AtHf91OY45EEZOHzgqB2WyANajASShKBwBJhEEUoFlGEgIpQOFqCQ4lBBHcETQlFyDSgIhFKUSiCA1PpWvA0NbkNXc/mncoIRkoJzrwc5+InkOQ4Ba24XAgEgk7Di7x84WKszJI4DMrZXLWDYJ4ZDgOe/CeQAQdI6OCSGmTnJPPXP2XQGNyC5v0XtIacR335j/J8ZW8s1okBBMxQnaT5UZz5SadSDCCzbUTjXqG1ydlBJD0ZcEwHJUoMt046GstlJzqYDa4EtOzjrhd38ea813nZCx7gWlrgSC06ggwQRyK9fArhf44XGKdpbXYIFZsnh1jIBPiC0+aDk5Q2QqhJlAooJKCBe6KN0UopQGjSSggacjakoIDKCJDEgWEbSkSpVgoY3AcT89kFrdljOHHlA379D4a+KuLuIeW7AkT/pbmPYkppsFpyEaRtlGnzZO2XMw2OGXA5H5yQaWzEhwId2Rz0y355+i3101zhDjp66BY/oldrXvc4nst0Ht6graNfGTdPmyCZVtcJdmtYcVV2luUhFduTu1voeW6DU0jITsqmN/UmGJk8s03aL/Iz6txG+SC9baQFIa+VmqV/UHwDIJUuzXm0mA6dPfRBetesb+LV19fd9RwHapEVR3DJ3/iSf8Aar+nbBOu0+E5KTTaKrXNcJa4FpHFpEEeRQeQ64TMrQ9N7hdYrXVoGSGulp/qY7Np8o8QVnSgMlCUUIIDlCURhBApBJQQNFKCSlSgSUEEqUBsbKt7DDREQ4HzVj0G6Oi11w2oSKTQX1CNcLc4HAk5ea1NW+qFMk//AMqyus7cvoPXR/V1kzKCgoNx4RtmTwz1+c1YWOg1jmwYOAtPACcvdbe77Ndtooh9mJYHD6CZA4gg5g+KpGXU2nVwVM2/UxwIg8iUFn0QDg94H06DnI357LUYj88FT2SsGCGgAeuymWe0TlKCdVfAyg8/uqS3OrP7LBHE8B8K0FIAjmqq+bJXA7DsLTrAz8yfYIIFK12exibRUAdl2Zkk9wRM6eUHYW02OcXSGtbhc6ZjNoMweOhUmydCLM797/EqZEl5Mz3hSbB0ZoUavWtZDhmAXNwg55gRJzOQJyQZO32tlU4m9iZLC2YLh9TXBwBa6VJ6E0qtSrLnHs7EwFbWno9Rc9wYx7nOzzjCHjR3JX/Rq6RRydBn5qgzHTC+KlmqkCAMLTrlHyVH6O3/AGytUDmHGBqAdBltKvul3RPrq4qAiCwACYOISAJ4Zg+aw9u6M16JfV7dPqqeIPpl+JzhABLi44nEkzECAckDf441A+tZ6mj+rLXg69l0tP8A5OC5aStL02vypaqtPrPqpUm03HdzxJcTG+YHgVm3NQEUJQQhACjCIhAIClBCEECCjKDgiQCUYQc1G1BvPwmr/wDU1KU9qrSLW+BkjyK6ddd0UnMq0qgbEn55LhHRy9nWW00q7f5HAn/ScnehK7/Sh5rCmR2mNqs5tcNQg5Tfbadltoo2R5cHmCBMB5OEBvE/mFr7XdtSkxjqpl2p8o045eqXet00LM1lYjFUkOyG4M5Sp1/3uytSoubo9mITw0zGxn2QQbPaBkB4/Ap9KrHBZunUIcOHzbdWQrHj81+dyDUWG2Z/ZaCiWvbnGiwlmrZA5lW1kvKDCC7dYQDLcx3fffdB1bQNpyT5pV32gvI7QAVsKbRp57oIVisvVtJdBedfyHJNWh2eWyiXlbprMpNMADE6OeyVaOyYnzQXWEVaUHP8woNKzseIdBGmczGkRspN0vyiUsWRramIAZ5yg8sX7SLbTXBOlWoPJ7gq1wWl6eUg28bWBp11T1M/dZxyBoo5SoSUAAQIRgIyECEEqeQQQNIiUCjCAIggSgECoXZfw3thtdjZTZV6u1WU4WuOYdSd9LXD+nbvC4zKsLjvKrZ6ofScWuzGW44EIPQ1Cy16gPXMoVWHUNlsHkY0JErI37Y6lPDLQ1jXOaxrZIaD2sycyUz0Y/Elop9XVAa5vHfuUW39M22yu2gwfuwHOnSXbR4boHabdwFJa3PNNWTw/wAcFLxAoJNn7vnun30TAjJRqbCPnNXFACIOvDzQOWG0YArGpfmFk7x6qvfZ5Ej2TFhskuJMkCMuewQZfpBe1Wz2jrHkguaHDzOXhkqK9/xEtDnRTYIGpM/ZW34qWqXMaWgwOGcEn2KxdmpgGYEHWNpBHJBprk/EKqztVIaNs8p3XSuhnSSpa2OrEFtEDsuIjERqRyEHNcNo2DrBiAyBmDtBgyumXJfVU3Zay5oApUauEjIfQcIgZcPNByW97ebRXrVj/wByo9/g5xI9IUEoN0QKBMokZRAoBKMoIigCCMI0DCIlLIRZICKARwgEBwn7D/EZ3plP2Js1GD+4IJVWxFzyBurW6rtdTe1/zmp1jswxAlaWrZB1QLRpmefz7IGKFePHLhvqpLK2fzRVbauXPjyRNqINZYqkwrIGHe6zt12vj8+Zq7tNYZHj9kFrTqTkJTde2NotAyklRrFa41TD7tFpJxHCweZOWiDI9MH07RULusbEcdPmSorNQpBpl8jMAiNTyOsLqDbgsbO0KTJG5AnzUqyWmkSWMpt03Ej1QcouO7y+qGMqtMmCNsxmfut704pssd1VqdPR4Ywcy9wxGe4Eq0tdzWeucJptZUAJY+n2XAgaSNRyKyH4y2nBQslAHUuqH/Y0MH/ufJBy1qSiQQGXINSHIIFwihFiRgoAUEprZQQRyghKIIFNQcU4QmSgW0q86N3VUqP60MJp0zD3aAFzSGjmTrA4KmoMxEAbleh/w7uKgbvdQ/rfic8a44AB9PVBgBZiO6efktDZBipEHfbkrK+ejVSi7tAFo0d/KRy58lB6iBmMh3fNUGatFlLZ4ifRQXZLWXhT7QdGWhkZTl88FR3pYY7QGR+eCBmxWiNfL58yWioWoFkE6ZhY2rLdFIpWt3FBsbFaBP8Ajh7K+YC5oweH+VzWneLp+QtPcl/4TBOWiDTm7KjhHgmWdHKwMtLfPzUizX62OSnU70EZHhkgjU7tqscC73lcg/Fi2ipbywHKkxrO4kF7v/ceS7VbL0a2m6o89ljS49zQSY8l5ovK3ur1qlV2tR7nn/cZjwEDwQMvSQkuciQAhEjKCAIwkowEDgQQDUEDGFJCOUEAxIiUqE7YrI+q8MYJJMchzKCyuCwueccZDTv+e66V0H6TOsz8LpNN31DhG45qhu2xim0MGgynjxPina9nwnFHPThmg77ZrQ2rTBEVKbh3iPzVTefRVr5dRIBj6Dp4H81zvoj0rfZXYXdqmc3A9+o5rrdgtzKrBUpmWnfhyPAoMDbbqeyW1Gls/Mj4bcFV/s0jCYnTyXW6jQ8EOaHDgVQ3n0SpvOKk4sdwObZ9/dByC33YWuI8u5Qf2baF0O9Ljq0xFVpgaPGbfP8ANZ+vYAZyjuQZh9kkZc0wAWznHP8AVaGrYz+qgWmxzn5/qgj0Lc+TB9duat7Fe5bm8wBrKpbRZmMa6o44WjUnnw5rJXpeXWnC0YaYzA3PN3Plsg13SvpmHUnUKLpLgWucNA05OHMkZclgZSSUECwERQlBAEUIwESAwjlEihA40I0jNBA1hRFO0aJccvndxWmufodUqZvljcjn9RB5HTxQZ+y2d1RwYxpc46ALedGbi6nFjzeQDI2DTm1vmJ7le3PclKi3C0RxIzJ7zun7VQg4mtGJvaaOIGo8QgrXUoJ0/LZSGdoDLPjzGvzkpAoNdmMwQCDOoPyOOqaYIJ9uHDTwQQqtjgyMp+Z+fqrvo1fVSzOyMt0LZMH8ioGZ21kHlv3p0M8THyZQdfu23MrsFSmcj5g8CpoXKOj97Oszw5plp+pmzh9iunWO1tqsD2GQfTkeaCUVSXn0YoVpIHVv4t0/4/krcpTSg5jflwVrPJezHS/rZmBr9Y1HeqmxXa+0PwUm4juf5W8S522q7MCsTd3SA0rW6iWMbQc8sYWtDcLpIBMah2mfJBjPxguttlu2hSZGJ1oaajozeRSqHyBiAuLgLvP452c1KFLD/wBsvqEcgA2fDEVw0tQR3Ik45IlApEgEYQAoxwRIkARgIFBAeHuQShHNBB266+hVKzw76qgH1flwCVbrxs1MlnWNc+f4bP3jz3tbPqrC13LTqCar6tXLRz3Nbx+lkN9EihYaNJpFOmymP7QAgiWUyA4tc2dnQCPIpFpyIdOk6eyl1XeAOeeyiWgyNuPsgrWVhTq9XPYqSaZ0DX/zM4Q7XvU6qyTMZevl80VdfljFSmW5g6iNQRo4eiPo5ehrMLXn97TOCptJzwvHI+4QSTS8v8pxjCRkR6yT3lOu178/bQpdMxn85oGabOEFW9wXu6zOyzY49pszkNxzUH08k0WCfv5IOsUKrXtDmmWkSDyTqwfR2+epOFxmmSOeEnccluWvBzGaBi8rYKNKpUOjGl3kMvVc3DcbCZ1znnqtN+JeM2J7GzLiNODDjjxwgeKw1xW0dTL3AANnMiQImY1hBc9K7R1xsbjpUo1Q4a5/uw4ecriV7WM0qr6ZH0kgd23pC7JaGh1msr254a1VrT/bUGOM9jAWZ6XdGX1yKlIAPiIOWKMxnoDnvqg5fUCbUy8LHUouwVWOY7g4RPcdCO5RCgSlSgESA0AgCgUBII0ECg4oJKJB6Xq5yCoVZw7+CetJ/TJRX1ZOvBBGrHiB9oUSq7u4DPPPdTKjZz+DmolWloMvtG405lA05nntz281kr0qOstobaWzhnDVH9VM5Ed41B5LaYd411yEqnvyxY2EbwUFq2oHNa5plpAcDxBzEd6VOee/zXmst0PthDH0HEzSMt503T7GfArRHaOH20QSTr3e2WaaaMs/nFKY2AAc/m6UKcfM/dATXxPGT7Dfy81qei184S2jU+k5MJ2PA8jssqxmXmY/TwS9BnPI98d+6DddMbzp0LM9zxinsMb/AFPdoPv4LnHRKxGpQcYpg1HnEMTQQwvwnszOQOUqX0mvOpWpUw4SaYcA7i50AHvjdVl3WajhaXUmvwlpiO1hBEhp1mCYzQaM2drbLUpglxpVKT5wwBn1bgDJmA4AnRKtFnxNB3GidsOFxd2gRVoVBGHDhcB1jREAZYT6IXVVD6YPj3yEETAyqMNVrXiNHNDhHiFT3h0AsVacNN1F3GmcvFplvkAr60UIMjI7HknqL8p7pHPz0Qcrvn8MrVSl1AtrtGw7NT/gcjlwKxdooupuLHtLXDVrgQ4d4K9I0a2cIr0uazWtmG0U2VBoHaPbza8ZjzQebEAum9I/woe2X2N/WNzOBxaHjucYa708Vzy87tq2d5p1qbmPGocIPhxHMIIoQKCJAYKCNoRoPR1ubAPzh+ipKlXC7M7cfnFT7PbhWpYhmYzH3VNbnHM7xtmgn9ZzOcJLhI8PJVt12sPaWmZzAVlZ6207z+nzigS5vDdMWtm0D5x8JU54z5afdIqU+/78kHPb0f8As1obWAyBg82nX09ltqL2vaC0ggtDmkbgiRBVJ0ou/G0++SzN09KX2WmaD6ZqQexnhgbtO/cg6IZAHfx1CYt960qIxVHtbyJ7R5BozWNF8261ZMDaLD/SO1H+oqxbc1KjSLiC6qRm5xlxOepOaDWWK0CoxlRsgPaHNkRIMx3SM4Sn+IOvck02YabG6YWtaDnlAj7IYpOsH9T8y4IEFgcCx2hy8Mz88FBs9J1J+AzyPHWDy/RWRbnltlMjPw8vNP1GBzeYGXGN0Ee03gaRZV1DHAu7v5m+IlSejVUAFrTIa4tB4gGAfJVFrOKmQc5+fMknoTXxF7TIhxHlzQbCowH5ChtYWmdfm+am1NQUirSJEjX3y90Dc/45p6z1uJ5a6+HmmCZ0PzvSma+kekoJzK5bkdNj+kKo6T3bQtQbRrslrw4Mfl1lN4iHNJz4ZbwrSn2hzGiz/SppwB7dW4jG+cD3CDivSC56ljtD7PV+puhGjmnNrh3hVq6Z+LliLqVktUdrD1NQ7z9TZP8AyC5mgBQRoIOn21te7qkgEs+ytWW1len1rCANxObSVorxwWhkZFpGY1w9y55WszrFWlsmk4w5vfnKAVKxpWhpE4TkR4+S0nWw4HZyy1/PEB4JIkOaf7fXnKuKNXExp9ePyUGjoVcwTx305/ZPuGIfoq2760DkMtlbUyD7/kgrrVY5Gkjec+U+RVFarkYdR6bLWPpg5xOfGd/8KPXo5b7/AJIK6yWFjKcAQdtuHroq28qoa6niMNxNJPLEJy7lbiBlGvHx+2ypOkFmLmn5l3INbUpYgHNMg5giM+aawZ8jpoucXH0nrWE9VVaX0JyG7OOE8P7SujXbbaddgqU3BwO+4njuCgJjWzPzf9UoSO75tvkE4KefLgU5pqefpkgrrVRgmd9OR3VL0Rf++rDQ9ZHmAdPBae1U8TYB7u9Y/ow/DbK4zE4TwjM/kEHSKFKQnsJ+R84IqDgWj582QeSUEO2WN89ZSIkzjYZhx4iPpPukteSAcJbOx1EcdlY0nH5+SbqMHnlHDVAzZ6hB3/wqbplUDBT/AKXuz8IJB74Hqrgt4aRHco1+2XrbM5k5gtg8BiAJ4aEoId73aLdd1Sm0Ek0+sp5HJ7Jc37jxK4AZ3y4j7L0lcx6shrcmtAaOBABH5rgnS6wfs9ttFICAKji0f2uOJvoQgp0EEEHUbkvZ1M4XzIV9eYp1qUugA7xoTpI4c05fVxULRmz9zV5ZsPht4KkpMq2UmnaGE03DDiGbTPA8e9BQ3vZnMpmmRkJcw7OadQD4Kddb8VJhOZjjx+eqbtVY0yaFWXUnSabtxtI+4TVxQAWzkJHkSEGjs1XedNeXgrex1uJy9Z4rLU68EtlWtjtYMSfsg0RfOhzj4SmbUCRpl5ZJNC0jKY1jYR8/JSHuBGx/VBVWyg6A72zJ7/JOdVLMwPf1Ux8HvOfgk2d8Eg5T3IKSrc7KjYc0cYy3hVFPo3Wsz+tsdTC7djowOEaEfIWvtIjTTz9kzStjQcztO+nzdBFue+G1T1b2GlXGZpnXKO0w/wAze5Wr6mmmXz53KLabJStEB2RH0ubk5rtiDrOn3SKNofTeKNeCT/DqjJlXkeD8/GJHBBOaePDMeU+az37J1d44xEVaeIRxBAP5rQVCN8uX5jwVVbqrevo6aO+x0HzNBq7I4xuTsnHN+bJuwkEATlqpBiJn5890CA7Ph85JgOM5TlkY0n9Al3jagxoiMR7LRz1nuA+ycsDBhAGZIHeT890BOZvmB8+6FNogg6mdOGY808WlvcdP1RBhG+fzRBGOGmJmIE8lyH8XKH/VsqgZVaTc+bJb7QukWyq51YsOTWESeMgEfksV+MAaWWZw2Lx5gH7IOaSiQAQQegajiAc90qzNDmuDgHDCNc9jxRoIMLeTAbNVkAw9sZaduMuGWSorgPb8T7oIINTRpNwkwJnWAjpmAIyyn1CCCC0oHPyU15yQQQKZ9I8Uj+Yd35IIIJsdrz9iqq9B9Xd92oIIGrryH/JS+kLQbJVkAw2ROxGYI5oIICsTybNRcSSSxpJOpyOpVLaHH9oof7/Yfmggg1li+ytm/wAE/wCo+yCCDO20zaKYOmAer3Sr+7D9P+po8CMwjQQSrwEacP8A8hQ7Vl85lBBBT27+I/5sFivxR/8Ai0f/ALD7FBBBzMIkEE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829" y="160338"/>
            <a:ext cx="4999543" cy="658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08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dia.nbcchicago.com/images/1200*675/mr-burns-resized-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93688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98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5.fanpop.com/image/polls/1054000/1054563_1339912127605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5979"/>
            <a:ext cx="5786214" cy="565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176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dni.wired.co.uk/1920x1280/s_v/Voldemort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525509" cy="435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411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4453086" cy="431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227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800100"/>
            <a:ext cx="56197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1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0" y="548680"/>
            <a:ext cx="1899841" cy="592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023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</Words>
  <Application>Microsoft Office PowerPoint</Application>
  <PresentationFormat>On-screen Show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Macbeth’s Traits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Jones, Kylie</dc:creator>
  <cp:lastModifiedBy>Jones, Kylie</cp:lastModifiedBy>
  <cp:revision>3</cp:revision>
  <dcterms:created xsi:type="dcterms:W3CDTF">2016-05-12T00:40:56Z</dcterms:created>
  <dcterms:modified xsi:type="dcterms:W3CDTF">2016-05-12T01:09:59Z</dcterms:modified>
</cp:coreProperties>
</file>