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2024" y="-13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867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791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156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412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07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085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1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64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921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575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8384E-F704-7A4A-A3E7-BF31E3D1B772}" type="datetimeFigureOut">
              <a:rPr lang="en-US" smtClean="0"/>
              <a:t>15/09/16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36070-8E67-0C4D-AA6E-A5747AD9B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106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389467"/>
            <a:ext cx="9144000" cy="147002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Ancient Egyptian Writing: Hieroglyphics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981700"/>
            <a:ext cx="6400800" cy="1752600"/>
          </a:xfrm>
        </p:spPr>
        <p:txBody>
          <a:bodyPr/>
          <a:lstStyle/>
          <a:p>
            <a:r>
              <a:rPr lang="en-US" dirty="0" smtClean="0"/>
              <a:t>What do you think is written here?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1091"/>
            <a:ext cx="9144000" cy="529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84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96862"/>
            <a:ext cx="8229600" cy="114300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R</a:t>
            </a:r>
            <a:r>
              <a:rPr lang="en-US" dirty="0" smtClean="0"/>
              <a:t>osetta stone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rcRect t="11547" b="11547"/>
          <a:stretch>
            <a:fillRect/>
          </a:stretch>
        </p:blipFill>
        <p:spPr>
          <a:xfrm>
            <a:off x="8450263" y="5892800"/>
            <a:ext cx="236537" cy="233363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846138"/>
            <a:ext cx="5012266" cy="601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756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10853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/>
              <a:t>Task: </a:t>
            </a:r>
          </a:p>
          <a:p>
            <a:pPr marL="514350" indent="-514350">
              <a:buAutoNum type="arabicParenR"/>
            </a:pPr>
            <a:r>
              <a:rPr lang="en-AU" dirty="0" smtClean="0"/>
              <a:t>Create your own hieroglyphic alphabet. </a:t>
            </a:r>
          </a:p>
          <a:p>
            <a:pPr marL="514350" indent="-514350">
              <a:buAutoNum type="arabicParenR"/>
            </a:pPr>
            <a:r>
              <a:rPr lang="en-AU" dirty="0" smtClean="0"/>
              <a:t>Then write a message in your new alphabet.</a:t>
            </a:r>
          </a:p>
          <a:p>
            <a:pPr marL="514350" indent="-514350">
              <a:buAutoNum type="arabicParenR"/>
            </a:pPr>
            <a:r>
              <a:rPr lang="en-AU" dirty="0" smtClean="0"/>
              <a:t>Then have one of your peers decode your message.</a:t>
            </a:r>
            <a:endParaRPr lang="en-AU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-389467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smtClean="0"/>
              <a:t>Ancient Egyptian Writing: Hieroglyphics</a:t>
            </a:r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345" y="3667661"/>
            <a:ext cx="2580362" cy="309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621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48</Words>
  <Application>Microsoft Macintosh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Ancient Egyptian Writing: Hieroglyphics</vt:lpstr>
      <vt:lpstr>The Rosetta stone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Ancient Egyptian Writing: Hieroglyphics</dc:title>
  <dc:creator>Rene Chang</dc:creator>
  <cp:lastModifiedBy>kate</cp:lastModifiedBy>
  <cp:revision>4</cp:revision>
  <dcterms:created xsi:type="dcterms:W3CDTF">2016-03-20T11:21:40Z</dcterms:created>
  <dcterms:modified xsi:type="dcterms:W3CDTF">2016-09-15T07:23:00Z</dcterms:modified>
</cp:coreProperties>
</file>