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3" r:id="rId4"/>
    <p:sldId id="257" r:id="rId5"/>
    <p:sldId id="260" r:id="rId6"/>
    <p:sldId id="261" r:id="rId7"/>
    <p:sldId id="259" r:id="rId8"/>
    <p:sldId id="258" r:id="rId9"/>
    <p:sldId id="262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1" d="100"/>
          <a:sy n="61" d="100"/>
        </p:scale>
        <p:origin x="-2456" y="-16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0B4CA-86CD-4BDA-93B0-3C9F2F06E802}" type="datetimeFigureOut">
              <a:rPr lang="en-AU" smtClean="0"/>
              <a:t>15/09/16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62DED-7B65-45CA-B1E0-4316746303A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0B4CA-86CD-4BDA-93B0-3C9F2F06E802}" type="datetimeFigureOut">
              <a:rPr lang="en-AU" smtClean="0"/>
              <a:t>15/09/16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62DED-7B65-45CA-B1E0-4316746303A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0B4CA-86CD-4BDA-93B0-3C9F2F06E802}" type="datetimeFigureOut">
              <a:rPr lang="en-AU" smtClean="0"/>
              <a:t>15/09/16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62DED-7B65-45CA-B1E0-4316746303A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0B4CA-86CD-4BDA-93B0-3C9F2F06E802}" type="datetimeFigureOut">
              <a:rPr lang="en-AU" smtClean="0"/>
              <a:t>15/09/16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62DED-7B65-45CA-B1E0-4316746303A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0B4CA-86CD-4BDA-93B0-3C9F2F06E802}" type="datetimeFigureOut">
              <a:rPr lang="en-AU" smtClean="0"/>
              <a:t>15/09/16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62DED-7B65-45CA-B1E0-4316746303A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0B4CA-86CD-4BDA-93B0-3C9F2F06E802}" type="datetimeFigureOut">
              <a:rPr lang="en-AU" smtClean="0"/>
              <a:t>15/09/16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62DED-7B65-45CA-B1E0-4316746303A3}" type="slidenum">
              <a:rPr lang="en-AU" smtClean="0"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0B4CA-86CD-4BDA-93B0-3C9F2F06E802}" type="datetimeFigureOut">
              <a:rPr lang="en-AU" smtClean="0"/>
              <a:t>15/09/16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62DED-7B65-45CA-B1E0-4316746303A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0B4CA-86CD-4BDA-93B0-3C9F2F06E802}" type="datetimeFigureOut">
              <a:rPr lang="en-AU" smtClean="0"/>
              <a:t>15/09/16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62DED-7B65-45CA-B1E0-4316746303A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0B4CA-86CD-4BDA-93B0-3C9F2F06E802}" type="datetimeFigureOut">
              <a:rPr lang="en-AU" smtClean="0"/>
              <a:t>15/09/16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62DED-7B65-45CA-B1E0-4316746303A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0B4CA-86CD-4BDA-93B0-3C9F2F06E802}" type="datetimeFigureOut">
              <a:rPr lang="en-AU" smtClean="0"/>
              <a:t>15/09/16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362DED-7B65-45CA-B1E0-4316746303A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0B4CA-86CD-4BDA-93B0-3C9F2F06E802}" type="datetimeFigureOut">
              <a:rPr lang="en-AU" smtClean="0"/>
              <a:t>15/09/16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62DED-7B65-45CA-B1E0-4316746303A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C6E0B4CA-86CD-4BDA-93B0-3C9F2F06E802}" type="datetimeFigureOut">
              <a:rPr lang="en-AU" smtClean="0"/>
              <a:t>15/09/16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362DED-7B65-45CA-B1E0-4316746303A3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youtu.be/VXJiBkFgprQ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youtu.be/URdSD8UWxLk" TargetMode="External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youtu.be/UnMxYi_Gfkc" TargetMode="External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youtu.be/wLlmymHRNZg" TargetMode="External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youtu.be/PK0SizOkbF4" TargetMode="External"/><Relationship Id="rId3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youtu.be/M8bRIAPOVtA" TargetMode="External"/><Relationship Id="rId3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youtu.be/5ZQVpPiOji0" TargetMode="Externa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Advertising Film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what makes </a:t>
            </a:r>
            <a:r>
              <a:rPr lang="en-AU" dirty="0"/>
              <a:t>y</a:t>
            </a:r>
            <a:r>
              <a:rPr lang="en-AU" dirty="0" smtClean="0"/>
              <a:t>ou go to watch a movie?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53775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How Much do Movie Posters tell us?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Activity:  As a class group you are to read all the movie blurbs and match them up with the movie poster you thing is correct.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94069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32705"/>
            <a:ext cx="7520940" cy="548640"/>
          </a:xfrm>
        </p:spPr>
        <p:txBody>
          <a:bodyPr/>
          <a:lstStyle/>
          <a:p>
            <a:r>
              <a:rPr lang="en-AU" dirty="0" smtClean="0"/>
              <a:t>Compare and contrast statement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The poster </a:t>
            </a:r>
            <a:r>
              <a:rPr lang="en-AU" smtClean="0"/>
              <a:t>for _____________________ </a:t>
            </a:r>
            <a:r>
              <a:rPr lang="en-AU" dirty="0" smtClean="0"/>
              <a:t>and the poster for ___________________ </a:t>
            </a:r>
          </a:p>
          <a:p>
            <a:r>
              <a:rPr lang="en-AU" dirty="0" smtClean="0"/>
              <a:t>are similar because _________________________________________________  _____</a:t>
            </a:r>
          </a:p>
          <a:p>
            <a:r>
              <a:rPr lang="en-AU" dirty="0" smtClean="0"/>
              <a:t>________________________________________________________________________</a:t>
            </a:r>
          </a:p>
          <a:p>
            <a:r>
              <a:rPr lang="en-AU" dirty="0" smtClean="0"/>
              <a:t>________________________________________________________________________</a:t>
            </a:r>
          </a:p>
          <a:p>
            <a:r>
              <a:rPr lang="en-AU" dirty="0" smtClean="0"/>
              <a:t>________________________________________________________________________</a:t>
            </a:r>
          </a:p>
          <a:p>
            <a:r>
              <a:rPr lang="en-AU" dirty="0" smtClean="0"/>
              <a:t>However, they are different because _________________________________________</a:t>
            </a:r>
          </a:p>
          <a:p>
            <a:r>
              <a:rPr lang="en-AU" dirty="0" smtClean="0"/>
              <a:t>________________________________________________________________________</a:t>
            </a:r>
          </a:p>
          <a:p>
            <a:r>
              <a:rPr lang="en-AU" dirty="0" smtClean="0"/>
              <a:t>________________________________________________________________________</a:t>
            </a:r>
          </a:p>
          <a:p>
            <a:r>
              <a:rPr lang="en-AU" dirty="0" smtClean="0"/>
              <a:t>________________________________________________________________________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25518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makes you go to see a Movie?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As a class brainstorm these ideas.  You should be able to </a:t>
            </a:r>
            <a:r>
              <a:rPr lang="en-AU" i="1" dirty="0" smtClean="0"/>
              <a:t>make connections </a:t>
            </a:r>
            <a:r>
              <a:rPr lang="en-AU" dirty="0" smtClean="0"/>
              <a:t>to the reason why you go to the cinemas and pay to watch </a:t>
            </a:r>
            <a:r>
              <a:rPr lang="en-AU" smtClean="0"/>
              <a:t>a movie.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12786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Movie Posters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>
                <a:hlinkClick r:id="rId2"/>
              </a:rPr>
              <a:t>Do they have a Purpose?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17006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-33680"/>
            <a:ext cx="4586099" cy="6891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02322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2650" y="1"/>
            <a:ext cx="4651598" cy="691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00290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0"/>
            <a:ext cx="4848029" cy="6913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6061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413" y="0"/>
            <a:ext cx="4646835" cy="6919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440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708" y="0"/>
            <a:ext cx="5073365" cy="6773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9001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888" y="1"/>
            <a:ext cx="462347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2947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153</TotalTime>
  <Words>124</Words>
  <Application>Microsoft Macintosh PowerPoint</Application>
  <PresentationFormat>On-screen Show (4:3)</PresentationFormat>
  <Paragraphs>18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Angles</vt:lpstr>
      <vt:lpstr>Advertising Film</vt:lpstr>
      <vt:lpstr>What makes you go to see a Movie?</vt:lpstr>
      <vt:lpstr>Movie Posters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Much do Movie Posters tell us?</vt:lpstr>
      <vt:lpstr>Compare and contrast statement</vt:lpstr>
    </vt:vector>
  </TitlesOfParts>
  <Company>NSW, Department of Education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Movie Posters</dc:title>
  <dc:creator>Blasutto, Marco</dc:creator>
  <cp:lastModifiedBy>kate</cp:lastModifiedBy>
  <cp:revision>13</cp:revision>
  <dcterms:created xsi:type="dcterms:W3CDTF">2015-10-13T23:51:48Z</dcterms:created>
  <dcterms:modified xsi:type="dcterms:W3CDTF">2016-09-15T08:00:45Z</dcterms:modified>
</cp:coreProperties>
</file>