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7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3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2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4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4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6358-6D84-E243-BE9F-11B961501439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AE42C-F412-864D-954E-9B2FB2A5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2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091"/>
            <a:ext cx="7772400" cy="1470025"/>
          </a:xfrm>
        </p:spPr>
        <p:txBody>
          <a:bodyPr/>
          <a:lstStyle/>
          <a:p>
            <a:r>
              <a:rPr lang="en-US" b="1" dirty="0" smtClean="0"/>
              <a:t>What makes people watch certain movies?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274" y="1653115"/>
            <a:ext cx="3117902" cy="4409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086" y="1653116"/>
            <a:ext cx="3191188" cy="440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3115"/>
            <a:ext cx="2976087" cy="4409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267" y="6062132"/>
            <a:ext cx="8669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H</a:t>
            </a:r>
            <a:r>
              <a:rPr lang="en-US" sz="3200" b="1" dirty="0" smtClean="0"/>
              <a:t>ow </a:t>
            </a:r>
            <a:r>
              <a:rPr lang="en-US" sz="3200" b="1" dirty="0"/>
              <a:t>do you know whether you will like it or not</a:t>
            </a:r>
            <a:r>
              <a:rPr lang="en-US" sz="3200" b="1" dirty="0" smtClean="0"/>
              <a:t>?</a:t>
            </a:r>
            <a:endParaRPr lang="en-AU" sz="32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611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things that tell us if we might like a movie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genre</a:t>
            </a:r>
            <a:endParaRPr lang="en-AU" sz="2400" dirty="0"/>
          </a:p>
          <a:p>
            <a:pPr lvl="1"/>
            <a:r>
              <a:rPr lang="en-US" dirty="0"/>
              <a:t>Movie trailers</a:t>
            </a:r>
            <a:endParaRPr lang="en-AU" sz="2400" dirty="0"/>
          </a:p>
          <a:p>
            <a:pPr lvl="1"/>
            <a:r>
              <a:rPr lang="en-US" dirty="0"/>
              <a:t>Advertising </a:t>
            </a:r>
            <a:endParaRPr lang="en-AU" sz="2400" dirty="0"/>
          </a:p>
          <a:p>
            <a:pPr lvl="1"/>
            <a:r>
              <a:rPr lang="en-US" dirty="0"/>
              <a:t>Social Media</a:t>
            </a:r>
            <a:endParaRPr lang="en-AU" sz="2400" dirty="0"/>
          </a:p>
          <a:p>
            <a:pPr lvl="1"/>
            <a:r>
              <a:rPr lang="en-US" dirty="0"/>
              <a:t>Word of mouth</a:t>
            </a:r>
            <a:endParaRPr lang="en-AU" sz="2400" dirty="0"/>
          </a:p>
          <a:p>
            <a:pPr lvl="1"/>
            <a:r>
              <a:rPr lang="en-US" dirty="0"/>
              <a:t>Film reviews</a:t>
            </a:r>
            <a:endParaRPr lang="en-AU" sz="2400" dirty="0"/>
          </a:p>
          <a:p>
            <a:pPr lvl="1"/>
            <a:r>
              <a:rPr lang="en-US" dirty="0"/>
              <a:t>The actors in the movie</a:t>
            </a:r>
            <a:endParaRPr lang="en-AU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77" y="1600201"/>
            <a:ext cx="2783327" cy="414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400" y="5740401"/>
            <a:ext cx="802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Lets create a mind map of movie genres!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6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Watch these movie trailers and decided if you would like to see them. Why would you like to see them?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3865"/>
            <a:ext cx="1612054" cy="2370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00" y="2573865"/>
            <a:ext cx="1600200" cy="2370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67" y="2573865"/>
            <a:ext cx="1597812" cy="2370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412" y="2573865"/>
            <a:ext cx="1577572" cy="2370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575" y="2573865"/>
            <a:ext cx="1601425" cy="23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2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78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What makes people watch certain movies?</vt:lpstr>
      <vt:lpstr>Some things that tell us if we might like a movie</vt:lpstr>
      <vt:lpstr>Watch these movie trailers and decided if you would like to see them. Why would you like to see them?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people watch certain movies?</dc:title>
  <dc:creator>Rene Chang</dc:creator>
  <cp:lastModifiedBy>kate</cp:lastModifiedBy>
  <cp:revision>5</cp:revision>
  <dcterms:created xsi:type="dcterms:W3CDTF">2016-02-16T11:41:59Z</dcterms:created>
  <dcterms:modified xsi:type="dcterms:W3CDTF">2016-09-15T07:58:49Z</dcterms:modified>
</cp:coreProperties>
</file>