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-132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DDC7-2965-6B42-AB34-7BFCCC5681A1}" type="datetimeFigureOut">
              <a:rPr lang="en-US" smtClean="0"/>
              <a:t>21/02/2016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C936-80EE-BB4B-8815-6D102DBC2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467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DDC7-2965-6B42-AB34-7BFCCC5681A1}" type="datetimeFigureOut">
              <a:rPr lang="en-US" smtClean="0"/>
              <a:t>21/02/2016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C936-80EE-BB4B-8815-6D102DBC2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585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DDC7-2965-6B42-AB34-7BFCCC5681A1}" type="datetimeFigureOut">
              <a:rPr lang="en-US" smtClean="0"/>
              <a:t>21/02/2016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C936-80EE-BB4B-8815-6D102DBC2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622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DDC7-2965-6B42-AB34-7BFCCC5681A1}" type="datetimeFigureOut">
              <a:rPr lang="en-US" smtClean="0"/>
              <a:t>21/02/2016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C936-80EE-BB4B-8815-6D102DBC2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167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DDC7-2965-6B42-AB34-7BFCCC5681A1}" type="datetimeFigureOut">
              <a:rPr lang="en-US" smtClean="0"/>
              <a:t>21/02/2016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C936-80EE-BB4B-8815-6D102DBC2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754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DDC7-2965-6B42-AB34-7BFCCC5681A1}" type="datetimeFigureOut">
              <a:rPr lang="en-US" smtClean="0"/>
              <a:t>21/02/2016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C936-80EE-BB4B-8815-6D102DBC2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14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DDC7-2965-6B42-AB34-7BFCCC5681A1}" type="datetimeFigureOut">
              <a:rPr lang="en-US" smtClean="0"/>
              <a:t>21/02/2016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C936-80EE-BB4B-8815-6D102DBC2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53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DDC7-2965-6B42-AB34-7BFCCC5681A1}" type="datetimeFigureOut">
              <a:rPr lang="en-US" smtClean="0"/>
              <a:t>21/02/2016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C936-80EE-BB4B-8815-6D102DBC2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619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DDC7-2965-6B42-AB34-7BFCCC5681A1}" type="datetimeFigureOut">
              <a:rPr lang="en-US" smtClean="0"/>
              <a:t>21/02/2016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C936-80EE-BB4B-8815-6D102DBC2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949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DDC7-2965-6B42-AB34-7BFCCC5681A1}" type="datetimeFigureOut">
              <a:rPr lang="en-US" smtClean="0"/>
              <a:t>21/02/2016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C936-80EE-BB4B-8815-6D102DBC2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875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DDC7-2965-6B42-AB34-7BFCCC5681A1}" type="datetimeFigureOut">
              <a:rPr lang="en-US" smtClean="0"/>
              <a:t>21/02/2016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C936-80EE-BB4B-8815-6D102DBC2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151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BDDC7-2965-6B42-AB34-7BFCCC5681A1}" type="datetimeFigureOut">
              <a:rPr lang="en-US" smtClean="0"/>
              <a:t>21/02/2016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5C936-80EE-BB4B-8815-6D102DBC2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234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7296"/>
            <a:ext cx="7772400" cy="1470025"/>
          </a:xfrm>
        </p:spPr>
        <p:txBody>
          <a:bodyPr/>
          <a:lstStyle/>
          <a:p>
            <a:r>
              <a:rPr lang="en-US" dirty="0" smtClean="0"/>
              <a:t>Ancient Egyptian Gods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055" y="5583804"/>
            <a:ext cx="8361305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What does this video tell us about the Gods of Ancient Egypt?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THE EGYPTIAN CREATION MYTH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8000" y="1143000"/>
            <a:ext cx="812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353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Ancient Egyptian Gods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5834" y="2464668"/>
            <a:ext cx="3946631" cy="1861075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Match the description to the pictures of the gods.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6"/>
          <a:stretch/>
        </p:blipFill>
        <p:spPr bwMode="auto">
          <a:xfrm>
            <a:off x="553229" y="941802"/>
            <a:ext cx="3784591" cy="53330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6180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008"/>
            <a:ext cx="8229600" cy="1143000"/>
          </a:xfrm>
        </p:spPr>
        <p:txBody>
          <a:bodyPr/>
          <a:lstStyle/>
          <a:p>
            <a:r>
              <a:rPr lang="en-US" dirty="0" smtClean="0"/>
              <a:t>Ancient Egypt Gods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810568" y="4952266"/>
            <a:ext cx="364628" cy="593236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86" r="67952" b="58666"/>
          <a:stretch/>
        </p:blipFill>
        <p:spPr bwMode="auto">
          <a:xfrm>
            <a:off x="256584" y="910094"/>
            <a:ext cx="1244430" cy="18863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01" r="67516" b="29549"/>
          <a:stretch/>
        </p:blipFill>
        <p:spPr bwMode="auto">
          <a:xfrm>
            <a:off x="256584" y="4620787"/>
            <a:ext cx="1244430" cy="1818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57" r="67612"/>
          <a:stretch/>
        </p:blipFill>
        <p:spPr bwMode="auto">
          <a:xfrm>
            <a:off x="256584" y="2757667"/>
            <a:ext cx="1244430" cy="1863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51" t="11651" r="38445" b="58714"/>
          <a:stretch/>
        </p:blipFill>
        <p:spPr bwMode="auto">
          <a:xfrm>
            <a:off x="4374751" y="910093"/>
            <a:ext cx="1205943" cy="1847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9" t="41012" r="40984" b="29730"/>
          <a:stretch/>
        </p:blipFill>
        <p:spPr bwMode="auto">
          <a:xfrm>
            <a:off x="4374751" y="2757665"/>
            <a:ext cx="1205943" cy="1863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8" t="69330" r="39147"/>
          <a:stretch/>
        </p:blipFill>
        <p:spPr bwMode="auto">
          <a:xfrm>
            <a:off x="4374750" y="4620787"/>
            <a:ext cx="1205943" cy="1818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8" t="11416" r="4684" b="72736"/>
          <a:stretch/>
        </p:blipFill>
        <p:spPr bwMode="auto">
          <a:xfrm>
            <a:off x="5721815" y="4515344"/>
            <a:ext cx="2527350" cy="1924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8" t="26622" r="4684" b="57958"/>
          <a:stretch/>
        </p:blipFill>
        <p:spPr bwMode="auto">
          <a:xfrm>
            <a:off x="1501014" y="2796434"/>
            <a:ext cx="2411887" cy="1824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8" t="41828" r="4684" b="45536"/>
          <a:stretch/>
        </p:blipFill>
        <p:spPr bwMode="auto">
          <a:xfrm>
            <a:off x="1501013" y="4733413"/>
            <a:ext cx="2411888" cy="1706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8" t="54035" r="4684" b="30532"/>
          <a:stretch/>
        </p:blipFill>
        <p:spPr bwMode="auto">
          <a:xfrm>
            <a:off x="5721814" y="808144"/>
            <a:ext cx="2527351" cy="1847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8" t="69468" r="4684" b="15340"/>
          <a:stretch/>
        </p:blipFill>
        <p:spPr bwMode="auto">
          <a:xfrm>
            <a:off x="5657669" y="2796435"/>
            <a:ext cx="2591496" cy="1824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8" t="85946" r="4684"/>
          <a:stretch/>
        </p:blipFill>
        <p:spPr bwMode="auto">
          <a:xfrm>
            <a:off x="1629307" y="999887"/>
            <a:ext cx="2373398" cy="17577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5608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32</Words>
  <Application>Microsoft Macintosh PowerPoint</Application>
  <PresentationFormat>On-screen Show (4:3)</PresentationFormat>
  <Paragraphs>5</Paragraphs>
  <Slides>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Ancient Egyptian Gods</vt:lpstr>
      <vt:lpstr>Ancient Egyptian Gods</vt:lpstr>
      <vt:lpstr>Ancient Egypt Gods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Ancient Egyptian Gods</dc:title>
  <dc:creator>Rene Chang</dc:creator>
  <cp:lastModifiedBy>Rene Chang</cp:lastModifiedBy>
  <cp:revision>5</cp:revision>
  <dcterms:created xsi:type="dcterms:W3CDTF">2016-02-21T11:36:08Z</dcterms:created>
  <dcterms:modified xsi:type="dcterms:W3CDTF">2016-02-21T12:03:18Z</dcterms:modified>
</cp:coreProperties>
</file>