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89637EB-DDBB-0145-8395-7C7D349AF84D}">
          <p14:sldIdLst>
            <p14:sldId id="256"/>
            <p14:sldId id="260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1" d="100"/>
          <a:sy n="61" d="100"/>
        </p:scale>
        <p:origin x="-2456" y="-1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959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160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46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57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199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922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3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7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72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4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16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2E516-17E6-AE43-BFA6-C1F77DD0C588}" type="datetimeFigureOut">
              <a:rPr lang="en-US" smtClean="0"/>
              <a:t>15/09/16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BBC01-CC14-FF46-8981-EB71F6397B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19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hyperlink" Target="https://youtu.be/yDK3HDsw12g?t=11m28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3702" y="1848626"/>
            <a:ext cx="8488847" cy="287742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8342" y="245503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Think back to the definition we had for Survivor: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AU" sz="4000" dirty="0" smtClean="0"/>
              <a:t>A person who remains alive after an event in which others have died or after an experience in which there was a strong possibility of death.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sz="3600" b="1" dirty="0" smtClean="0"/>
              <a:t>What is the difference between the words Survivor and Survival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90334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Mawson</a:t>
            </a:r>
            <a:r>
              <a:rPr lang="en-US" b="1" dirty="0" smtClean="0"/>
              <a:t> </a:t>
            </a:r>
            <a:r>
              <a:rPr lang="en-US" b="1" dirty="0"/>
              <a:t>v</a:t>
            </a:r>
            <a:r>
              <a:rPr lang="en-US" b="1" dirty="0" smtClean="0"/>
              <a:t>ideo task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503" y="1143000"/>
            <a:ext cx="4494628" cy="45259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Who was </a:t>
            </a:r>
            <a:r>
              <a:rPr lang="en-US" dirty="0"/>
              <a:t>D</a:t>
            </a:r>
            <a:r>
              <a:rPr lang="en-US" dirty="0" smtClean="0"/>
              <a:t>ouglas </a:t>
            </a:r>
            <a:r>
              <a:rPr lang="en-US" dirty="0" err="1" smtClean="0"/>
              <a:t>Mawson</a:t>
            </a:r>
            <a:r>
              <a:rPr lang="en-US" dirty="0" smtClean="0"/>
              <a:t>?</a:t>
            </a:r>
          </a:p>
          <a:p>
            <a:pPr marL="514350" indent="-514350">
              <a:buAutoNum type="arabicParenR"/>
            </a:pPr>
            <a:r>
              <a:rPr lang="en-US" dirty="0" smtClean="0"/>
              <a:t>Make a list of all the hardships </a:t>
            </a:r>
            <a:r>
              <a:rPr lang="en-US" dirty="0" err="1"/>
              <a:t>M</a:t>
            </a:r>
            <a:r>
              <a:rPr lang="en-US" dirty="0" err="1" smtClean="0"/>
              <a:t>awson</a:t>
            </a:r>
            <a:r>
              <a:rPr lang="en-US" dirty="0" smtClean="0"/>
              <a:t> faced.</a:t>
            </a:r>
          </a:p>
          <a:p>
            <a:pPr marL="514350" indent="-514350">
              <a:buAutoNum type="arabicParenR"/>
            </a:pPr>
            <a:r>
              <a:rPr lang="en-US" dirty="0" smtClean="0"/>
              <a:t>Make a list of all the things </a:t>
            </a:r>
            <a:r>
              <a:rPr lang="en-US" dirty="0" err="1" smtClean="0"/>
              <a:t>Mawson</a:t>
            </a:r>
            <a:r>
              <a:rPr lang="en-US" dirty="0" smtClean="0"/>
              <a:t> did to stay alive.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646" y="2151036"/>
            <a:ext cx="4212843" cy="218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080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mtClean="0"/>
              <a:t>Watch </a:t>
            </a:r>
            <a:r>
              <a:rPr lang="en-US" smtClean="0"/>
              <a:t>Video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667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err="1" smtClean="0"/>
              <a:t>Mawson</a:t>
            </a:r>
            <a:r>
              <a:rPr lang="en-US" b="1" dirty="0" smtClean="0"/>
              <a:t> video task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503" y="1143000"/>
            <a:ext cx="4494628" cy="4525963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Who was </a:t>
            </a:r>
            <a:r>
              <a:rPr lang="en-US" dirty="0"/>
              <a:t>D</a:t>
            </a:r>
            <a:r>
              <a:rPr lang="en-US" dirty="0" smtClean="0"/>
              <a:t>ouglas </a:t>
            </a:r>
            <a:r>
              <a:rPr lang="en-US" dirty="0" err="1" smtClean="0"/>
              <a:t>Mawson</a:t>
            </a:r>
            <a:r>
              <a:rPr lang="en-US" dirty="0" smtClean="0"/>
              <a:t>?</a:t>
            </a:r>
          </a:p>
          <a:p>
            <a:pPr marL="514350" indent="-514350">
              <a:buAutoNum type="arabicParenR"/>
            </a:pPr>
            <a:r>
              <a:rPr lang="en-US" dirty="0" smtClean="0"/>
              <a:t>Make a list of all the hardships </a:t>
            </a:r>
            <a:r>
              <a:rPr lang="en-US" dirty="0" err="1"/>
              <a:t>M</a:t>
            </a:r>
            <a:r>
              <a:rPr lang="en-US" dirty="0" err="1" smtClean="0"/>
              <a:t>awson</a:t>
            </a:r>
            <a:r>
              <a:rPr lang="en-US" dirty="0" smtClean="0"/>
              <a:t> faced.</a:t>
            </a:r>
          </a:p>
          <a:p>
            <a:pPr marL="514350" indent="-514350">
              <a:buAutoNum type="arabicParenR"/>
            </a:pPr>
            <a:r>
              <a:rPr lang="en-US" dirty="0" smtClean="0"/>
              <a:t>Make a list of all the things </a:t>
            </a:r>
            <a:r>
              <a:rPr lang="en-US" dirty="0" err="1" smtClean="0"/>
              <a:t>Mawson</a:t>
            </a:r>
            <a:r>
              <a:rPr lang="en-US" dirty="0" smtClean="0"/>
              <a:t> did to stay alive.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143000"/>
            <a:ext cx="3810000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5668963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u="sng" dirty="0">
                <a:hlinkClick r:id="rId3"/>
              </a:rPr>
              <a:t>https://youtu.be/yDK3HDsw12g?t=11m28s</a:t>
            </a:r>
            <a:r>
              <a:rPr lang="en-AU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976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9388"/>
            <a:ext cx="8229600" cy="1143000"/>
          </a:xfrm>
        </p:spPr>
        <p:txBody>
          <a:bodyPr/>
          <a:lstStyle/>
          <a:p>
            <a:r>
              <a:rPr lang="en-US" b="1" dirty="0" smtClean="0"/>
              <a:t>Icy Survival: Research Task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0511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You </a:t>
            </a:r>
            <a:r>
              <a:rPr lang="en-US" dirty="0"/>
              <a:t>are to </a:t>
            </a:r>
            <a:r>
              <a:rPr lang="en-US" dirty="0" smtClean="0"/>
              <a:t>research a person who survived in one of the earth coldest regions. You </a:t>
            </a:r>
            <a:r>
              <a:rPr lang="en-US" dirty="0"/>
              <a:t>are required to complete at least 2 paragraphs.  The summary must include:</a:t>
            </a:r>
            <a:endParaRPr lang="en-AU" sz="2800" dirty="0"/>
          </a:p>
          <a:p>
            <a:pPr lvl="1"/>
            <a:r>
              <a:rPr lang="en-AU" b="1" dirty="0"/>
              <a:t>Who they are</a:t>
            </a:r>
            <a:endParaRPr lang="en-AU" sz="2400" dirty="0"/>
          </a:p>
          <a:p>
            <a:pPr lvl="1"/>
            <a:r>
              <a:rPr lang="en-AU" b="1" dirty="0"/>
              <a:t>What was their situation </a:t>
            </a:r>
            <a:endParaRPr lang="en-AU" sz="2400" dirty="0"/>
          </a:p>
          <a:p>
            <a:pPr lvl="1"/>
            <a:r>
              <a:rPr lang="en-AU" b="1" dirty="0"/>
              <a:t>How did they survive </a:t>
            </a:r>
            <a:endParaRPr lang="en-AU" sz="24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50689"/>
          <a:stretch/>
        </p:blipFill>
        <p:spPr>
          <a:xfrm>
            <a:off x="337624" y="4245711"/>
            <a:ext cx="1543427" cy="19537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2240" r="20900"/>
          <a:stretch/>
        </p:blipFill>
        <p:spPr>
          <a:xfrm>
            <a:off x="3757599" y="4232223"/>
            <a:ext cx="1885556" cy="19672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27420" r="20302"/>
          <a:stretch/>
        </p:blipFill>
        <p:spPr>
          <a:xfrm>
            <a:off x="7048004" y="4245711"/>
            <a:ext cx="1638796" cy="1953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333" y="6199432"/>
            <a:ext cx="873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Ernest </a:t>
            </a:r>
            <a:r>
              <a:rPr lang="en-US" dirty="0" err="1" smtClean="0"/>
              <a:t>Shackleton</a:t>
            </a:r>
            <a:r>
              <a:rPr lang="en-US" dirty="0"/>
              <a:t>                                          Joe </a:t>
            </a:r>
            <a:r>
              <a:rPr lang="en-US"/>
              <a:t>Simpson </a:t>
            </a:r>
            <a:r>
              <a:rPr lang="en-US" smtClean="0"/>
              <a:t>                                      Keizo</a:t>
            </a:r>
            <a:r>
              <a:rPr lang="en-US" dirty="0" smtClean="0"/>
              <a:t> </a:t>
            </a:r>
            <a:r>
              <a:rPr lang="en-US" dirty="0" err="1"/>
              <a:t>Funatsu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58783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138</Words>
  <Application>Microsoft Macintosh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Think back to the definition we had for Survivor:  A person who remains alive after an event in which others have died or after an experience in which there was a strong possibility of death.  What is the difference between the words Survivor and Survival</vt:lpstr>
      <vt:lpstr>Mawson video task</vt:lpstr>
      <vt:lpstr>Watch Video </vt:lpstr>
      <vt:lpstr>Mawson video task</vt:lpstr>
      <vt:lpstr>Icy Survival: Research Task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 back to the definition we had for Survivor:  A person who remains alive after an event in which others have died or after an experience in which there was a strong possibility of death.  What is the difference between the words Survivor and Survival</dc:title>
  <dc:creator>Rene Chang</dc:creator>
  <cp:lastModifiedBy>kate</cp:lastModifiedBy>
  <cp:revision>9</cp:revision>
  <dcterms:created xsi:type="dcterms:W3CDTF">2016-02-08T10:18:03Z</dcterms:created>
  <dcterms:modified xsi:type="dcterms:W3CDTF">2016-09-15T08:00:03Z</dcterms:modified>
</cp:coreProperties>
</file>