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5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2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58ED-0855-9142-9C07-F946524911D1}" type="datetimeFigureOut">
              <a:rPr lang="en-US" smtClean="0"/>
              <a:t>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1468-213E-9A4A-A183-E80DE45C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57200"/>
            <a:ext cx="7772400" cy="1470025"/>
          </a:xfrm>
        </p:spPr>
        <p:txBody>
          <a:bodyPr/>
          <a:lstStyle/>
          <a:p>
            <a:r>
              <a:rPr lang="en-US" dirty="0" smtClean="0"/>
              <a:t>Ancient Egypt: the Pharaoh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3" y="996650"/>
            <a:ext cx="2322241" cy="324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46" t="11662"/>
          <a:stretch/>
        </p:blipFill>
        <p:spPr>
          <a:xfrm>
            <a:off x="2608089" y="996650"/>
            <a:ext cx="3742469" cy="3242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53" y="4404553"/>
            <a:ext cx="3448076" cy="2308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9948" y="4404553"/>
            <a:ext cx="5228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Create a mind map about what these images tell us about the Pharaoh.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Look at our mind map: Who was the Pharaoh? What was his role in Ancient Egypt?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016" y="996650"/>
            <a:ext cx="2696984" cy="32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375"/>
            <a:ext cx="8229600" cy="1143000"/>
          </a:xfrm>
        </p:spPr>
        <p:txBody>
          <a:bodyPr/>
          <a:lstStyle/>
          <a:p>
            <a:r>
              <a:rPr lang="en-US" dirty="0" smtClean="0"/>
              <a:t>Ancient Egypt: the Pharaoh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0595"/>
            <a:ext cx="8229600" cy="1191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1) Look at both pictures make a Venn diagram of how they are similar and different.</a:t>
            </a:r>
          </a:p>
          <a:p>
            <a:pPr marL="0" indent="0">
              <a:buNone/>
            </a:pPr>
            <a:r>
              <a:rPr lang="en-US" sz="2400" dirty="0" smtClean="0"/>
              <a:t>2) Write a passage compare and contrasting the two pictures.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95" y="921336"/>
            <a:ext cx="3469723" cy="423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87" y="921335"/>
            <a:ext cx="3295859" cy="4239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095" y="5160869"/>
            <a:ext cx="7910062" cy="36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Queen Elizabeth 2</a:t>
            </a:r>
            <a:r>
              <a:rPr lang="en-US" baseline="30000" dirty="0" smtClean="0"/>
              <a:t>nd</a:t>
            </a:r>
            <a:r>
              <a:rPr lang="en-US" dirty="0" smtClean="0"/>
              <a:t>                                             An Egyptian Pharaoh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8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375"/>
            <a:ext cx="8229600" cy="1143000"/>
          </a:xfrm>
        </p:spPr>
        <p:txBody>
          <a:bodyPr/>
          <a:lstStyle/>
          <a:p>
            <a:r>
              <a:rPr lang="en-US" dirty="0" smtClean="0"/>
              <a:t>Ancient Egypt: the Pharaoh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26163"/>
            <a:ext cx="8229600" cy="6285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 smtClean="0"/>
              <a:t>As a class read the text on the Egyptian Pharaohs and then answer the questions.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1499"/>
            <a:ext cx="3122173" cy="530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4" y="795802"/>
            <a:ext cx="4094865" cy="1819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721" y="2732750"/>
            <a:ext cx="4501662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375"/>
            <a:ext cx="8229600" cy="1143000"/>
          </a:xfrm>
        </p:spPr>
        <p:txBody>
          <a:bodyPr/>
          <a:lstStyle/>
          <a:p>
            <a:r>
              <a:rPr lang="en-US" dirty="0" smtClean="0"/>
              <a:t>Ancient Egypt: the Pharaoh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625"/>
            <a:ext cx="8229600" cy="5495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finish: Write a short list of 3 things you learnt about the Pharaohs of ancient Egypt.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332726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9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125</Words>
  <Application>Microsoft Macintosh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Ancient Egypt: the Pharaoh</vt:lpstr>
      <vt:lpstr>Ancient Egypt: the Pharaoh</vt:lpstr>
      <vt:lpstr>Ancient Egypt: the Pharaoh</vt:lpstr>
      <vt:lpstr>Ancient Egypt: the Pharaoh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Egypt: the Pharaoh</dc:title>
  <dc:creator>Rene Chang</dc:creator>
  <cp:lastModifiedBy>Rene Chang</cp:lastModifiedBy>
  <cp:revision>4</cp:revision>
  <dcterms:created xsi:type="dcterms:W3CDTF">2016-02-07T01:20:35Z</dcterms:created>
  <dcterms:modified xsi:type="dcterms:W3CDTF">2016-02-07T02:30:16Z</dcterms:modified>
</cp:coreProperties>
</file>