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1" d="100"/>
          <a:sy n="61" d="100"/>
        </p:scale>
        <p:origin x="-5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35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42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72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54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5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47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2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80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54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259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8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4DE02-BCD1-EC47-9367-C105F589DAC5}" type="datetimeFigureOut">
              <a:rPr lang="en-US" smtClean="0"/>
              <a:t>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7D181-9476-954B-9BD7-EC79E57FC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97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What is a Survivor???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97946"/>
            <a:ext cx="3029179" cy="222407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3299097"/>
            <a:ext cx="2170286" cy="33114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3401" y="3299097"/>
            <a:ext cx="3968999" cy="331146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4575" y="197946"/>
            <a:ext cx="3007825" cy="220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9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Survivor definition-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 </a:t>
            </a:r>
            <a:r>
              <a:rPr lang="en-AU" dirty="0"/>
              <a:t>person who </a:t>
            </a:r>
            <a:r>
              <a:rPr lang="en-AU" dirty="0" smtClean="0"/>
              <a:t>remains </a:t>
            </a:r>
            <a:r>
              <a:rPr lang="en-AU" dirty="0"/>
              <a:t>alive after an event in which others have </a:t>
            </a:r>
            <a:r>
              <a:rPr lang="en-AU" dirty="0" smtClean="0"/>
              <a:t>died or after an experience in which there was a strong possibility of death.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2826" y="3299097"/>
            <a:ext cx="3968999" cy="331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538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9369" y="751344"/>
            <a:ext cx="841206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W</a:t>
            </a:r>
            <a:r>
              <a:rPr lang="en-US" sz="3200" b="1" dirty="0" smtClean="0"/>
              <a:t>hich of these topics or words </a:t>
            </a:r>
            <a:r>
              <a:rPr lang="en-US" sz="3200" b="1" dirty="0" smtClean="0"/>
              <a:t>are from </a:t>
            </a:r>
            <a:r>
              <a:rPr lang="en-US" sz="3200" b="1" dirty="0" smtClean="0"/>
              <a:t>the article are most interesting and which are most boring</a:t>
            </a:r>
            <a:r>
              <a:rPr lang="en-US" sz="3200" b="1" dirty="0" smtClean="0"/>
              <a:t>. Explain </a:t>
            </a:r>
            <a:r>
              <a:rPr lang="en-US" sz="3200" b="1" smtClean="0"/>
              <a:t>your answers</a:t>
            </a:r>
            <a:endParaRPr lang="en-US" sz="3200" b="1" dirty="0" smtClean="0"/>
          </a:p>
          <a:p>
            <a:endParaRPr lang="en-US" b="1" dirty="0" smtClean="0"/>
          </a:p>
          <a:p>
            <a:r>
              <a:rPr lang="en-US" dirty="0" smtClean="0"/>
              <a:t> </a:t>
            </a:r>
          </a:p>
          <a:p>
            <a:endParaRPr lang="en-US" dirty="0" smtClean="0"/>
          </a:p>
          <a:p>
            <a:pPr algn="ctr"/>
            <a:r>
              <a:rPr lang="en-US" sz="4000" dirty="0" smtClean="0"/>
              <a:t>disappeared / got lost / blizzard / ordeal / broke down / </a:t>
            </a:r>
          </a:p>
          <a:p>
            <a:pPr algn="ctr"/>
            <a:r>
              <a:rPr lang="en-US" sz="4000" dirty="0" smtClean="0"/>
              <a:t>middle of nowhere / shelter / miracle / supplies / weight / blood pressure / sub-zero temperatures / plane crash</a:t>
            </a:r>
          </a:p>
          <a:p>
            <a:pPr algn="ctr"/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9427153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89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What is a Survivor???</vt:lpstr>
      <vt:lpstr>Survivor definition-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Survivor???</dc:title>
  <dc:creator>Rene Chang</dc:creator>
  <cp:lastModifiedBy>Chang, Rene</cp:lastModifiedBy>
  <cp:revision>7</cp:revision>
  <dcterms:created xsi:type="dcterms:W3CDTF">2016-02-02T10:39:32Z</dcterms:created>
  <dcterms:modified xsi:type="dcterms:W3CDTF">2016-02-02T21:27:38Z</dcterms:modified>
</cp:coreProperties>
</file>