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2"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1"/>
    <p:restoredTop sz="92939"/>
  </p:normalViewPr>
  <p:slideViewPr>
    <p:cSldViewPr snapToGrid="0" snapToObjects="1">
      <p:cViewPr varScale="1">
        <p:scale>
          <a:sx n="64" d="100"/>
          <a:sy n="64" d="100"/>
        </p:scale>
        <p:origin x="192"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41142E-47A2-C948-AE66-A3613201E83F}" type="datetimeFigureOut">
              <a:rPr lang="en-US" smtClean="0"/>
              <a:t>10/4/16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2394FB-B2CE-7F48-828F-7BC76ECFB024}" type="slidenum">
              <a:rPr lang="en-US" smtClean="0"/>
              <a:t>‹#›</a:t>
            </a:fld>
            <a:endParaRPr lang="en-US"/>
          </a:p>
        </p:txBody>
      </p:sp>
    </p:spTree>
    <p:extLst>
      <p:ext uri="{BB962C8B-B14F-4D97-AF65-F5344CB8AC3E}">
        <p14:creationId xmlns:p14="http://schemas.microsoft.com/office/powerpoint/2010/main" val="40360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DB073-67A4-D34A-972C-14D58D1CDA5E}" type="slidenum">
              <a:rPr lang="en-US" smtClean="0"/>
              <a:t>2</a:t>
            </a:fld>
            <a:endParaRPr lang="en-US"/>
          </a:p>
        </p:txBody>
      </p:sp>
    </p:spTree>
    <p:extLst>
      <p:ext uri="{BB962C8B-B14F-4D97-AF65-F5344CB8AC3E}">
        <p14:creationId xmlns:p14="http://schemas.microsoft.com/office/powerpoint/2010/main" val="98031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AU"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0BC0E4C-62F1-0C4C-95C6-D459535B65F1}"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411269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C0E4C-62F1-0C4C-95C6-D459535B65F1}"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135208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C0E4C-62F1-0C4C-95C6-D459535B65F1}"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193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0BC0E4C-62F1-0C4C-95C6-D459535B65F1}"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47278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AU"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0BC0E4C-62F1-0C4C-95C6-D459535B65F1}" type="datetimeFigureOut">
              <a:rPr lang="en-US" smtClean="0"/>
              <a:t>10/4/16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25995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0BC0E4C-62F1-0C4C-95C6-D459535B65F1}"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96372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AU"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0BC0E4C-62F1-0C4C-95C6-D459535B65F1}" type="datetimeFigureOut">
              <a:rPr lang="en-US" smtClean="0"/>
              <a:t>10/4/16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101982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0BC0E4C-62F1-0C4C-95C6-D459535B65F1}" type="datetimeFigureOut">
              <a:rPr lang="en-US" smtClean="0"/>
              <a:t>10/4/16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10703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BC0E4C-62F1-0C4C-95C6-D459535B65F1}" type="datetimeFigureOut">
              <a:rPr lang="en-US" smtClean="0"/>
              <a:t>10/4/16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48294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C0E4C-62F1-0C4C-95C6-D459535B65F1}"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208326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AU"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0BC0E4C-62F1-0C4C-95C6-D459535B65F1}" type="datetimeFigureOut">
              <a:rPr lang="en-US" smtClean="0"/>
              <a:t>10/4/16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97FA2-E806-EE41-936E-37A606CD0E3E}" type="slidenum">
              <a:rPr lang="en-US" smtClean="0"/>
              <a:t>‹#›</a:t>
            </a:fld>
            <a:endParaRPr lang="en-US"/>
          </a:p>
        </p:txBody>
      </p:sp>
    </p:spTree>
    <p:extLst>
      <p:ext uri="{BB962C8B-B14F-4D97-AF65-F5344CB8AC3E}">
        <p14:creationId xmlns:p14="http://schemas.microsoft.com/office/powerpoint/2010/main" val="9075254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BC0E4C-62F1-0C4C-95C6-D459535B65F1}" type="datetimeFigureOut">
              <a:rPr lang="en-US" smtClean="0"/>
              <a:t>10/4/16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397FA2-E806-EE41-936E-37A606CD0E3E}" type="slidenum">
              <a:rPr lang="en-US" smtClean="0"/>
              <a:t>‹#›</a:t>
            </a:fld>
            <a:endParaRPr lang="en-US"/>
          </a:p>
        </p:txBody>
      </p:sp>
    </p:spTree>
    <p:extLst>
      <p:ext uri="{BB962C8B-B14F-4D97-AF65-F5344CB8AC3E}">
        <p14:creationId xmlns:p14="http://schemas.microsoft.com/office/powerpoint/2010/main" val="1080474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761432"/>
            <a:ext cx="6172200" cy="85725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2866729" y="1618683"/>
            <a:ext cx="6452782" cy="4189908"/>
          </a:xfrm>
        </p:spPr>
        <p:txBody>
          <a:bodyPr>
            <a:normAutofit lnSpcReduction="10000"/>
          </a:bodyPr>
          <a:lstStyle/>
          <a:p>
            <a:pPr marL="0" indent="0">
              <a:buNone/>
            </a:pPr>
            <a:r>
              <a:rPr lang="en-US" sz="1800" b="1" dirty="0">
                <a:latin typeface="Century Gothic"/>
                <a:cs typeface="Century Gothic"/>
              </a:rPr>
              <a:t>Resource maps: </a:t>
            </a:r>
            <a:r>
              <a:rPr lang="en-US" sz="1800" dirty="0">
                <a:latin typeface="Century Gothic"/>
                <a:cs typeface="Century Gothic"/>
              </a:rPr>
              <a:t>Show where resources are located. These might be where minerals, such as iron, coal, goal and oil are located or the locations of other resources such as water or soil type. </a:t>
            </a: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endParaRPr lang="en-US" sz="1800" dirty="0">
              <a:latin typeface="Century Gothic"/>
              <a:cs typeface="Century Gothic"/>
            </a:endParaRPr>
          </a:p>
          <a:p>
            <a:pPr marL="0" indent="0">
              <a:buNone/>
            </a:pPr>
            <a:r>
              <a:rPr lang="en-US" sz="1800" b="1" dirty="0">
                <a:latin typeface="Century Gothic"/>
                <a:cs typeface="Century Gothic"/>
              </a:rPr>
              <a:t>Geologists, mining companies, governments etc. </a:t>
            </a:r>
          </a:p>
        </p:txBody>
      </p:sp>
      <p:pic>
        <p:nvPicPr>
          <p:cNvPr id="4" name="Picture 3"/>
          <p:cNvPicPr>
            <a:picLocks noChangeAspect="1"/>
          </p:cNvPicPr>
          <p:nvPr/>
        </p:nvPicPr>
        <p:blipFill>
          <a:blip r:embed="rId2"/>
          <a:stretch>
            <a:fillRect/>
          </a:stretch>
        </p:blipFill>
        <p:spPr>
          <a:xfrm>
            <a:off x="2866729" y="2854727"/>
            <a:ext cx="3428425" cy="2519892"/>
          </a:xfrm>
          <a:prstGeom prst="rect">
            <a:avLst/>
          </a:prstGeom>
        </p:spPr>
      </p:pic>
      <p:pic>
        <p:nvPicPr>
          <p:cNvPr id="5" name="Picture 4"/>
          <p:cNvPicPr>
            <a:picLocks noChangeAspect="1"/>
          </p:cNvPicPr>
          <p:nvPr/>
        </p:nvPicPr>
        <p:blipFill>
          <a:blip r:embed="rId3"/>
          <a:stretch>
            <a:fillRect/>
          </a:stretch>
        </p:blipFill>
        <p:spPr>
          <a:xfrm>
            <a:off x="6295152" y="2854727"/>
            <a:ext cx="3229848" cy="2519892"/>
          </a:xfrm>
          <a:prstGeom prst="rect">
            <a:avLst/>
          </a:prstGeom>
        </p:spPr>
      </p:pic>
    </p:spTree>
    <p:extLst>
      <p:ext uri="{BB962C8B-B14F-4D97-AF65-F5344CB8AC3E}">
        <p14:creationId xmlns:p14="http://schemas.microsoft.com/office/powerpoint/2010/main" val="7151486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757"/>
            <a:ext cx="8229600" cy="114300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1790305" y="1015244"/>
            <a:ext cx="8603709" cy="5586544"/>
          </a:xfrm>
        </p:spPr>
        <p:txBody>
          <a:bodyPr>
            <a:normAutofit lnSpcReduction="10000"/>
          </a:bodyPr>
          <a:lstStyle/>
          <a:p>
            <a:pPr marL="0" indent="0">
              <a:buNone/>
            </a:pPr>
            <a:r>
              <a:rPr lang="en-US" sz="2400" b="1" dirty="0">
                <a:latin typeface="Century Gothic"/>
                <a:cs typeface="Century Gothic"/>
              </a:rPr>
              <a:t>Weather maps: </a:t>
            </a:r>
            <a:r>
              <a:rPr lang="en-US" sz="2400" dirty="0">
                <a:latin typeface="Century Gothic"/>
                <a:cs typeface="Century Gothic"/>
              </a:rPr>
              <a:t>Show the weather pattern in an area, at a particular moment in time. Weather maps are used to forecast future weather conditions. </a:t>
            </a: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a:p>
            <a:pPr marL="0" indent="0">
              <a:buNone/>
            </a:pPr>
            <a:r>
              <a:rPr lang="en-US" sz="2400" b="1" dirty="0">
                <a:latin typeface="Century Gothic"/>
                <a:cs typeface="Century Gothic"/>
              </a:rPr>
              <a:t>Meteorologists, pilots, soldiers, sailors, outdoor sports people etc.</a:t>
            </a:r>
          </a:p>
        </p:txBody>
      </p:sp>
      <p:pic>
        <p:nvPicPr>
          <p:cNvPr id="4" name="Picture 3"/>
          <p:cNvPicPr>
            <a:picLocks noChangeAspect="1"/>
          </p:cNvPicPr>
          <p:nvPr/>
        </p:nvPicPr>
        <p:blipFill>
          <a:blip r:embed="rId3"/>
          <a:stretch>
            <a:fillRect/>
          </a:stretch>
        </p:blipFill>
        <p:spPr>
          <a:xfrm>
            <a:off x="3852195" y="2247900"/>
            <a:ext cx="4647010" cy="3160650"/>
          </a:xfrm>
          <a:prstGeom prst="rect">
            <a:avLst/>
          </a:prstGeom>
        </p:spPr>
      </p:pic>
    </p:spTree>
    <p:extLst>
      <p:ext uri="{BB962C8B-B14F-4D97-AF65-F5344CB8AC3E}">
        <p14:creationId xmlns:p14="http://schemas.microsoft.com/office/powerpoint/2010/main" val="165765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757"/>
            <a:ext cx="8229600" cy="1143000"/>
          </a:xfrm>
        </p:spPr>
        <p:txBody>
          <a:bodyPr/>
          <a:lstStyle/>
          <a:p>
            <a:r>
              <a:rPr lang="en-US" b="1" dirty="0" smtClean="0">
                <a:latin typeface="Century Gothic"/>
                <a:cs typeface="Century Gothic"/>
              </a:rPr>
              <a:t>Types of maps</a:t>
            </a:r>
            <a:endParaRPr lang="en-US" b="1" dirty="0">
              <a:latin typeface="Century Gothic"/>
              <a:cs typeface="Century Gothic"/>
            </a:endParaRPr>
          </a:p>
        </p:txBody>
      </p:sp>
      <p:sp>
        <p:nvSpPr>
          <p:cNvPr id="3" name="Content Placeholder 2"/>
          <p:cNvSpPr>
            <a:spLocks noGrp="1"/>
          </p:cNvSpPr>
          <p:nvPr>
            <p:ph idx="1"/>
          </p:nvPr>
        </p:nvSpPr>
        <p:spPr>
          <a:xfrm>
            <a:off x="1981200" y="1015244"/>
            <a:ext cx="8229600" cy="5586544"/>
          </a:xfrm>
        </p:spPr>
        <p:txBody>
          <a:bodyPr>
            <a:normAutofit/>
          </a:bodyPr>
          <a:lstStyle/>
          <a:p>
            <a:pPr marL="0" indent="0">
              <a:buNone/>
            </a:pPr>
            <a:r>
              <a:rPr lang="en-US" sz="2400" b="1" dirty="0">
                <a:latin typeface="Century Gothic"/>
                <a:cs typeface="Century Gothic"/>
              </a:rPr>
              <a:t>Global Positioning Systems (GPS): </a:t>
            </a:r>
            <a:r>
              <a:rPr lang="en-US" sz="2400" dirty="0">
                <a:latin typeface="Century Gothic"/>
                <a:cs typeface="Century Gothic"/>
              </a:rPr>
              <a:t>Are electronic maps that use satellites in space to work out your position on earth. They can do the functions of all the maps already discussed. GOOGLE MAPS is an example of a mapping system that uses GPS. </a:t>
            </a:r>
            <a:endParaRPr lang="en-US" sz="2400" b="1" dirty="0">
              <a:latin typeface="Century Gothic"/>
              <a:cs typeface="Century Gothic"/>
            </a:endParaRPr>
          </a:p>
          <a:p>
            <a:pPr marL="0" indent="0">
              <a:buNone/>
            </a:pPr>
            <a:endParaRPr lang="en-US" sz="2400" dirty="0">
              <a:latin typeface="Century Gothic"/>
              <a:cs typeface="Century Gothic"/>
            </a:endParaRPr>
          </a:p>
          <a:p>
            <a:pPr marL="0" indent="0">
              <a:buNone/>
            </a:pPr>
            <a:endParaRPr lang="en-US" sz="2400" dirty="0">
              <a:latin typeface="Century Gothic"/>
              <a:cs typeface="Century Gothic"/>
            </a:endParaRPr>
          </a:p>
        </p:txBody>
      </p:sp>
      <p:pic>
        <p:nvPicPr>
          <p:cNvPr id="6" name="Picture 5"/>
          <p:cNvPicPr>
            <a:picLocks noChangeAspect="1"/>
          </p:cNvPicPr>
          <p:nvPr/>
        </p:nvPicPr>
        <p:blipFill>
          <a:blip r:embed="rId2"/>
          <a:stretch>
            <a:fillRect/>
          </a:stretch>
        </p:blipFill>
        <p:spPr>
          <a:xfrm>
            <a:off x="6249428" y="3134501"/>
            <a:ext cx="3961373" cy="3200789"/>
          </a:xfrm>
          <a:prstGeom prst="rect">
            <a:avLst/>
          </a:prstGeom>
        </p:spPr>
      </p:pic>
    </p:spTree>
    <p:extLst>
      <p:ext uri="{BB962C8B-B14F-4D97-AF65-F5344CB8AC3E}">
        <p14:creationId xmlns:p14="http://schemas.microsoft.com/office/powerpoint/2010/main" val="7065735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6315"/>
            <a:ext cx="8229600" cy="1143000"/>
          </a:xfrm>
        </p:spPr>
        <p:txBody>
          <a:bodyPr/>
          <a:lstStyle/>
          <a:p>
            <a:r>
              <a:rPr lang="en-US" b="1" dirty="0" smtClean="0">
                <a:latin typeface="Century Gothic"/>
                <a:cs typeface="Century Gothic"/>
              </a:rPr>
              <a:t>Mental Maps</a:t>
            </a:r>
            <a:endParaRPr lang="en-US" b="1" dirty="0">
              <a:latin typeface="Century Gothic"/>
              <a:cs typeface="Century Gothic"/>
            </a:endParaRPr>
          </a:p>
        </p:txBody>
      </p:sp>
      <p:sp>
        <p:nvSpPr>
          <p:cNvPr id="3" name="Content Placeholder 2"/>
          <p:cNvSpPr>
            <a:spLocks noGrp="1"/>
          </p:cNvSpPr>
          <p:nvPr>
            <p:ph idx="1"/>
          </p:nvPr>
        </p:nvSpPr>
        <p:spPr>
          <a:xfrm>
            <a:off x="1981200" y="1182035"/>
            <a:ext cx="8229600" cy="4944129"/>
          </a:xfrm>
        </p:spPr>
        <p:txBody>
          <a:bodyPr>
            <a:normAutofit/>
          </a:bodyPr>
          <a:lstStyle/>
          <a:p>
            <a:pPr marL="0" indent="0">
              <a:buNone/>
            </a:pPr>
            <a:r>
              <a:rPr lang="en-US" dirty="0"/>
              <a:t>Think about how you got to school today. Can you describe how you got to school?</a:t>
            </a:r>
          </a:p>
          <a:p>
            <a:pPr marL="0" indent="0">
              <a:buNone/>
            </a:pPr>
            <a:endParaRPr lang="en-US" dirty="0"/>
          </a:p>
          <a:p>
            <a:pPr marL="0" indent="0">
              <a:buNone/>
            </a:pPr>
            <a:r>
              <a:rPr lang="en-US" dirty="0"/>
              <a:t>In Geography what you know about an area is called your mental map. You use mental maps to do simple things such as move around your house to more complex thing such as getting around your local area or city. </a:t>
            </a:r>
          </a:p>
        </p:txBody>
      </p:sp>
    </p:spTree>
    <p:extLst>
      <p:ext uri="{BB962C8B-B14F-4D97-AF65-F5344CB8AC3E}">
        <p14:creationId xmlns:p14="http://schemas.microsoft.com/office/powerpoint/2010/main" val="194462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566"/>
            <a:ext cx="8229600" cy="1143000"/>
          </a:xfrm>
        </p:spPr>
        <p:txBody>
          <a:bodyPr/>
          <a:lstStyle/>
          <a:p>
            <a:r>
              <a:rPr lang="en-US" b="1" dirty="0" smtClean="0">
                <a:latin typeface="Century Gothic"/>
                <a:cs typeface="Century Gothic"/>
              </a:rPr>
              <a:t>Mapping my world</a:t>
            </a:r>
            <a:endParaRPr lang="en-US" b="1" dirty="0">
              <a:latin typeface="Century Gothic"/>
              <a:cs typeface="Century Gothic"/>
            </a:endParaRPr>
          </a:p>
        </p:txBody>
      </p:sp>
      <p:sp>
        <p:nvSpPr>
          <p:cNvPr id="3" name="Content Placeholder 2"/>
          <p:cNvSpPr>
            <a:spLocks noGrp="1"/>
          </p:cNvSpPr>
          <p:nvPr>
            <p:ph idx="1"/>
          </p:nvPr>
        </p:nvSpPr>
        <p:spPr>
          <a:xfrm>
            <a:off x="1981200" y="1153566"/>
            <a:ext cx="8229600" cy="5335048"/>
          </a:xfrm>
        </p:spPr>
        <p:txBody>
          <a:bodyPr>
            <a:normAutofit/>
          </a:bodyPr>
          <a:lstStyle/>
          <a:p>
            <a:pPr marL="0" indent="0">
              <a:buNone/>
            </a:pPr>
            <a:r>
              <a:rPr lang="en-US" sz="2400" b="1" dirty="0">
                <a:latin typeface="Century Gothic"/>
                <a:cs typeface="Century Gothic"/>
              </a:rPr>
              <a:t>Task:</a:t>
            </a:r>
          </a:p>
          <a:p>
            <a:pPr marL="457200" indent="-457200">
              <a:buAutoNum type="arabicParenR"/>
            </a:pPr>
            <a:r>
              <a:rPr lang="en-US" sz="2400" dirty="0">
                <a:latin typeface="Century Gothic"/>
                <a:cs typeface="Century Gothic"/>
              </a:rPr>
              <a:t>Make a list of all the places you go to include your house, friends places, shops, sporting fields or any place that you go to on a regular basis.</a:t>
            </a:r>
          </a:p>
          <a:p>
            <a:pPr marL="457200" indent="-457200">
              <a:buAutoNum type="arabicParenR"/>
            </a:pPr>
            <a:r>
              <a:rPr lang="en-US" sz="2400" dirty="0">
                <a:latin typeface="Century Gothic"/>
                <a:cs typeface="Century Gothic"/>
              </a:rPr>
              <a:t>Using your list and the mental map you carry in your head, create a map of your world. Don’t worry it doesn’t have to be perfect, just make it bright and </a:t>
            </a:r>
            <a:r>
              <a:rPr lang="en-US" sz="2400" dirty="0" err="1">
                <a:latin typeface="Century Gothic"/>
                <a:cs typeface="Century Gothic"/>
              </a:rPr>
              <a:t>colourful</a:t>
            </a:r>
            <a:r>
              <a:rPr lang="en-US" sz="2400" dirty="0">
                <a:latin typeface="Century Gothic"/>
                <a:cs typeface="Century Gothic"/>
              </a:rPr>
              <a:t>.</a:t>
            </a:r>
          </a:p>
          <a:p>
            <a:pPr marL="457200" indent="-457200">
              <a:buAutoNum type="arabicParenR"/>
            </a:pPr>
            <a:r>
              <a:rPr lang="en-US" sz="2400" dirty="0">
                <a:latin typeface="Century Gothic"/>
                <a:cs typeface="Century Gothic"/>
              </a:rPr>
              <a:t>Make sure you label your map.</a:t>
            </a:r>
          </a:p>
        </p:txBody>
      </p:sp>
    </p:spTree>
    <p:extLst>
      <p:ext uri="{BB962C8B-B14F-4D97-AF65-F5344CB8AC3E}">
        <p14:creationId xmlns:p14="http://schemas.microsoft.com/office/powerpoint/2010/main" val="6916577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288</Words>
  <Application>Microsoft Macintosh PowerPoint</Application>
  <PresentationFormat>Widescreen</PresentationFormat>
  <Paragraphs>35</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Calibri Light</vt:lpstr>
      <vt:lpstr>Century Gothic</vt:lpstr>
      <vt:lpstr>Arial</vt:lpstr>
      <vt:lpstr>Office Theme</vt:lpstr>
      <vt:lpstr>Types of maps</vt:lpstr>
      <vt:lpstr>Types of maps</vt:lpstr>
      <vt:lpstr>Types of maps</vt:lpstr>
      <vt:lpstr>Mental Maps</vt:lpstr>
      <vt:lpstr>Mapping my world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maps</dc:title>
  <dc:creator>Prumm, Kate</dc:creator>
  <cp:lastModifiedBy>Prumm, Kate</cp:lastModifiedBy>
  <cp:revision>5</cp:revision>
  <dcterms:created xsi:type="dcterms:W3CDTF">2016-10-04T04:37:17Z</dcterms:created>
  <dcterms:modified xsi:type="dcterms:W3CDTF">2016-10-04T04:46:34Z</dcterms:modified>
</cp:coreProperties>
</file>