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8" r:id="rId4"/>
    <p:sldId id="260" r:id="rId5"/>
    <p:sldId id="264" r:id="rId6"/>
    <p:sldId id="265"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969"/>
  </p:normalViewPr>
  <p:slideViewPr>
    <p:cSldViewPr snapToGrid="0" snapToObjects="1">
      <p:cViewPr varScale="1">
        <p:scale>
          <a:sx n="58" d="100"/>
          <a:sy n="58" d="100"/>
        </p:scale>
        <p:origin x="104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9A925B-9942-744E-B365-0F0C545EAF72}" type="datetimeFigureOut">
              <a:rPr lang="en-US" smtClean="0"/>
              <a:t>10/4/16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DB073-67A4-D34A-972C-14D58D1CDA5E}" type="slidenum">
              <a:rPr lang="en-US" smtClean="0"/>
              <a:t>‹#›</a:t>
            </a:fld>
            <a:endParaRPr lang="en-US"/>
          </a:p>
        </p:txBody>
      </p:sp>
    </p:spTree>
    <p:extLst>
      <p:ext uri="{BB962C8B-B14F-4D97-AF65-F5344CB8AC3E}">
        <p14:creationId xmlns:p14="http://schemas.microsoft.com/office/powerpoint/2010/main" val="25964116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45EB856-CC31-DF4E-AF74-1D242089988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378878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45EB856-CC31-DF4E-AF74-1D242089988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230992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45EB856-CC31-DF4E-AF74-1D242089988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188811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45EB856-CC31-DF4E-AF74-1D242089988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204571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45EB856-CC31-DF4E-AF74-1D242089988B}"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295314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45EB856-CC31-DF4E-AF74-1D242089988B}"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97406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45EB856-CC31-DF4E-AF74-1D242089988B}" type="datetimeFigureOut">
              <a:rPr lang="en-US" smtClean="0"/>
              <a:t>10/4/16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69557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45EB856-CC31-DF4E-AF74-1D242089988B}" type="datetimeFigureOut">
              <a:rPr lang="en-US" smtClean="0"/>
              <a:t>10/4/16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29399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EB856-CC31-DF4E-AF74-1D242089988B}" type="datetimeFigureOut">
              <a:rPr lang="en-US" smtClean="0"/>
              <a:t>10/4/16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221039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45EB856-CC31-DF4E-AF74-1D242089988B}"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172586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45EB856-CC31-DF4E-AF74-1D242089988B}"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6C51D-6AA3-3244-8CAB-7B22FDCC462D}" type="slidenum">
              <a:rPr lang="en-US" smtClean="0"/>
              <a:t>‹#›</a:t>
            </a:fld>
            <a:endParaRPr lang="en-US"/>
          </a:p>
        </p:txBody>
      </p:sp>
    </p:spTree>
    <p:extLst>
      <p:ext uri="{BB962C8B-B14F-4D97-AF65-F5344CB8AC3E}">
        <p14:creationId xmlns:p14="http://schemas.microsoft.com/office/powerpoint/2010/main" val="5310063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EB856-CC31-DF4E-AF74-1D242089988B}" type="datetimeFigureOut">
              <a:rPr lang="en-US" smtClean="0"/>
              <a:t>10/4/16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6C51D-6AA3-3244-8CAB-7B22FDCC462D}" type="slidenum">
              <a:rPr lang="en-US" smtClean="0"/>
              <a:t>‹#›</a:t>
            </a:fld>
            <a:endParaRPr lang="en-US"/>
          </a:p>
        </p:txBody>
      </p:sp>
    </p:spTree>
    <p:extLst>
      <p:ext uri="{BB962C8B-B14F-4D97-AF65-F5344CB8AC3E}">
        <p14:creationId xmlns:p14="http://schemas.microsoft.com/office/powerpoint/2010/main" val="190333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3193"/>
            <a:ext cx="7772400" cy="1470025"/>
          </a:xfrm>
        </p:spPr>
        <p:txBody>
          <a:bodyPr/>
          <a:lstStyle/>
          <a:p>
            <a:r>
              <a:rPr lang="en-US" b="1" dirty="0" smtClean="0">
                <a:latin typeface="Century Gothic"/>
                <a:cs typeface="Century Gothic"/>
              </a:rPr>
              <a:t>What is a map?????</a:t>
            </a:r>
            <a:endParaRPr lang="en-US" b="1" dirty="0">
              <a:latin typeface="Century Gothic"/>
              <a:cs typeface="Century Gothic"/>
            </a:endParaRPr>
          </a:p>
        </p:txBody>
      </p:sp>
      <p:pic>
        <p:nvPicPr>
          <p:cNvPr id="3" name="Picture 2"/>
          <p:cNvPicPr>
            <a:picLocks noChangeAspect="1"/>
          </p:cNvPicPr>
          <p:nvPr/>
        </p:nvPicPr>
        <p:blipFill>
          <a:blip r:embed="rId2"/>
          <a:stretch>
            <a:fillRect/>
          </a:stretch>
        </p:blipFill>
        <p:spPr>
          <a:xfrm>
            <a:off x="1512449" y="1613217"/>
            <a:ext cx="6435738" cy="4971923"/>
          </a:xfrm>
          <a:prstGeom prst="rect">
            <a:avLst/>
          </a:prstGeom>
        </p:spPr>
      </p:pic>
    </p:spTree>
    <p:extLst>
      <p:ext uri="{BB962C8B-B14F-4D97-AF65-F5344CB8AC3E}">
        <p14:creationId xmlns:p14="http://schemas.microsoft.com/office/powerpoint/2010/main" val="2387137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800" b="1" dirty="0" smtClean="0">
                <a:latin typeface="Century Gothic"/>
                <a:cs typeface="Century Gothic"/>
              </a:rPr>
              <a:t>Maps</a:t>
            </a:r>
            <a:endParaRPr lang="en-US" sz="8800" b="1" dirty="0">
              <a:latin typeface="Century Gothic"/>
              <a:cs typeface="Century Gothic"/>
            </a:endParaRPr>
          </a:p>
        </p:txBody>
      </p:sp>
      <p:sp>
        <p:nvSpPr>
          <p:cNvPr id="4" name="Cloud 3"/>
          <p:cNvSpPr/>
          <p:nvPr/>
        </p:nvSpPr>
        <p:spPr>
          <a:xfrm>
            <a:off x="2225491" y="1408381"/>
            <a:ext cx="4953916" cy="2514967"/>
          </a:xfrm>
          <a:prstGeom prst="clou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a:off x="1414507" y="3642579"/>
            <a:ext cx="1621967" cy="1081435"/>
          </a:xfrm>
          <a:prstGeom prst="straightConnector1">
            <a:avLst/>
          </a:prstGeom>
          <a:ln w="793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4117489" y="3923348"/>
            <a:ext cx="0" cy="1792506"/>
          </a:xfrm>
          <a:prstGeom prst="straightConnector1">
            <a:avLst/>
          </a:prstGeom>
          <a:ln w="793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765295" y="3767293"/>
            <a:ext cx="1261066" cy="1579796"/>
          </a:xfrm>
          <a:prstGeom prst="straightConnector1">
            <a:avLst/>
          </a:prstGeom>
          <a:ln w="793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497517" y="2642814"/>
            <a:ext cx="1433951" cy="573634"/>
          </a:xfrm>
          <a:prstGeom prst="straightConnector1">
            <a:avLst/>
          </a:prstGeom>
          <a:ln w="793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841997" y="430226"/>
            <a:ext cx="1331525" cy="978155"/>
          </a:xfrm>
          <a:prstGeom prst="straightConnector1">
            <a:avLst/>
          </a:prstGeom>
          <a:ln w="793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711554" y="266330"/>
            <a:ext cx="1" cy="921912"/>
          </a:xfrm>
          <a:prstGeom prst="straightConnector1">
            <a:avLst/>
          </a:prstGeom>
          <a:ln w="793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839886" y="737529"/>
            <a:ext cx="1905106" cy="862671"/>
          </a:xfrm>
          <a:prstGeom prst="straightConnector1">
            <a:avLst/>
          </a:prstGeom>
          <a:ln w="793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839886" y="2847683"/>
            <a:ext cx="1188131" cy="0"/>
          </a:xfrm>
          <a:prstGeom prst="straightConnector1">
            <a:avLst/>
          </a:prstGeom>
          <a:ln w="793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943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0638"/>
            <a:ext cx="8229600" cy="1143000"/>
          </a:xfrm>
        </p:spPr>
        <p:txBody>
          <a:bodyPr>
            <a:normAutofit fontScale="90000"/>
          </a:bodyPr>
          <a:lstStyle/>
          <a:p>
            <a:r>
              <a:rPr lang="en-US" b="1" dirty="0" smtClean="0"/>
              <a:t>What types of maps do you know?</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Who uses different types of maps?</a:t>
            </a:r>
            <a:endParaRPr lang="en-US" b="1" dirty="0"/>
          </a:p>
        </p:txBody>
      </p:sp>
      <p:pic>
        <p:nvPicPr>
          <p:cNvPr id="4" name="Picture 3"/>
          <p:cNvPicPr>
            <a:picLocks noChangeAspect="1"/>
          </p:cNvPicPr>
          <p:nvPr/>
        </p:nvPicPr>
        <p:blipFill>
          <a:blip r:embed="rId2"/>
          <a:stretch>
            <a:fillRect/>
          </a:stretch>
        </p:blipFill>
        <p:spPr>
          <a:xfrm>
            <a:off x="2905054" y="1700414"/>
            <a:ext cx="3170353" cy="3170353"/>
          </a:xfrm>
          <a:prstGeom prst="rect">
            <a:avLst/>
          </a:prstGeom>
        </p:spPr>
      </p:pic>
    </p:spTree>
    <p:extLst>
      <p:ext uri="{BB962C8B-B14F-4D97-AF65-F5344CB8AC3E}">
        <p14:creationId xmlns:p14="http://schemas.microsoft.com/office/powerpoint/2010/main" val="4002639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57"/>
            <a:ext cx="8229600" cy="1143000"/>
          </a:xfrm>
        </p:spPr>
        <p:txBody>
          <a:bodyPr/>
          <a:lstStyle/>
          <a:p>
            <a:r>
              <a:rPr lang="en-US" b="1" dirty="0" smtClean="0">
                <a:latin typeface="Century Gothic"/>
                <a:cs typeface="Century Gothic"/>
              </a:rPr>
              <a:t>Types of maps</a:t>
            </a:r>
            <a:endParaRPr lang="en-US" b="1" dirty="0">
              <a:latin typeface="Century Gothic"/>
              <a:cs typeface="Century Gothic"/>
            </a:endParaRPr>
          </a:p>
        </p:txBody>
      </p:sp>
      <p:sp>
        <p:nvSpPr>
          <p:cNvPr id="3" name="Content Placeholder 2"/>
          <p:cNvSpPr>
            <a:spLocks noGrp="1"/>
          </p:cNvSpPr>
          <p:nvPr>
            <p:ph idx="1"/>
          </p:nvPr>
        </p:nvSpPr>
        <p:spPr>
          <a:xfrm>
            <a:off x="457200" y="1015244"/>
            <a:ext cx="8229600" cy="5586544"/>
          </a:xfrm>
        </p:spPr>
        <p:txBody>
          <a:bodyPr>
            <a:normAutofit/>
          </a:bodyPr>
          <a:lstStyle/>
          <a:p>
            <a:pPr marL="0" indent="0">
              <a:buNone/>
            </a:pPr>
            <a:r>
              <a:rPr lang="en-US" sz="2400" b="1" dirty="0" smtClean="0">
                <a:latin typeface="Century Gothic"/>
                <a:cs typeface="Century Gothic"/>
              </a:rPr>
              <a:t>Street maps: </a:t>
            </a:r>
            <a:r>
              <a:rPr lang="en-US" sz="2400" dirty="0" smtClean="0">
                <a:latin typeface="Century Gothic"/>
                <a:cs typeface="Century Gothic"/>
              </a:rPr>
              <a:t>Show the locations of streets and roads in an area. These maps also show important locations such as parks, hospitals, schools and police stations. </a:t>
            </a:r>
          </a:p>
          <a:p>
            <a:pPr marL="0" indent="0">
              <a:buNone/>
            </a:pPr>
            <a:endParaRPr lang="en-US" sz="2400" b="1" dirty="0">
              <a:latin typeface="Century Gothic"/>
              <a:cs typeface="Century Gothic"/>
            </a:endParaRPr>
          </a:p>
          <a:p>
            <a:pPr marL="0" indent="0">
              <a:buNone/>
            </a:pPr>
            <a:endParaRPr lang="en-US" sz="2400" b="1" dirty="0" smtClean="0">
              <a:latin typeface="Century Gothic"/>
              <a:cs typeface="Century Gothic"/>
            </a:endParaRPr>
          </a:p>
          <a:p>
            <a:pPr marL="0" indent="0">
              <a:buNone/>
            </a:pPr>
            <a:endParaRPr lang="en-US" sz="2400" b="1" dirty="0">
              <a:latin typeface="Century Gothic"/>
              <a:cs typeface="Century Gothic"/>
            </a:endParaRPr>
          </a:p>
          <a:p>
            <a:pPr marL="0" indent="0">
              <a:buNone/>
            </a:pPr>
            <a:endParaRPr lang="en-US" sz="2400" b="1" dirty="0" smtClean="0">
              <a:latin typeface="Century Gothic"/>
              <a:cs typeface="Century Gothic"/>
            </a:endParaRPr>
          </a:p>
          <a:p>
            <a:pPr marL="0" indent="0">
              <a:buNone/>
            </a:pPr>
            <a:endParaRPr lang="en-US" sz="2400" b="1" dirty="0">
              <a:latin typeface="Century Gothic"/>
              <a:cs typeface="Century Gothic"/>
            </a:endParaRPr>
          </a:p>
          <a:p>
            <a:pPr marL="0" indent="0">
              <a:buNone/>
            </a:pPr>
            <a:endParaRPr lang="en-US" sz="2400" b="1" dirty="0" smtClean="0">
              <a:latin typeface="Century Gothic"/>
              <a:cs typeface="Century Gothic"/>
            </a:endParaRPr>
          </a:p>
          <a:p>
            <a:pPr marL="0" indent="0">
              <a:buNone/>
            </a:pPr>
            <a:endParaRPr lang="en-US" sz="2400" b="1" dirty="0">
              <a:latin typeface="Century Gothic"/>
              <a:cs typeface="Century Gothic"/>
            </a:endParaRPr>
          </a:p>
          <a:p>
            <a:pPr marL="0" indent="0">
              <a:buNone/>
            </a:pPr>
            <a:endParaRPr lang="en-US" sz="2400" b="1" dirty="0" smtClean="0">
              <a:latin typeface="Century Gothic"/>
              <a:cs typeface="Century Gothic"/>
            </a:endParaRPr>
          </a:p>
          <a:p>
            <a:pPr marL="0" indent="0">
              <a:buNone/>
            </a:pPr>
            <a:endParaRPr lang="en-US" sz="2400" b="1" dirty="0">
              <a:latin typeface="Century Gothic"/>
              <a:cs typeface="Century Gothic"/>
            </a:endParaRPr>
          </a:p>
          <a:p>
            <a:pPr marL="0" indent="0">
              <a:buNone/>
            </a:pPr>
            <a:r>
              <a:rPr lang="en-US" sz="2400" b="1" dirty="0" smtClean="0">
                <a:latin typeface="Century Gothic"/>
                <a:cs typeface="Century Gothic"/>
              </a:rPr>
              <a:t>Tourists, delivery drivers, taxi drivers, police etc. </a:t>
            </a:r>
          </a:p>
          <a:p>
            <a:pPr marL="0" indent="0">
              <a:buNone/>
            </a:pPr>
            <a:endParaRPr lang="en-US" sz="2400" dirty="0">
              <a:latin typeface="Century Gothic"/>
              <a:cs typeface="Century Gothic"/>
            </a:endParaRPr>
          </a:p>
          <a:p>
            <a:pPr marL="0" indent="0">
              <a:buNone/>
            </a:pPr>
            <a:endParaRPr lang="en-US" sz="2400" dirty="0" smtClean="0">
              <a:latin typeface="Century Gothic"/>
              <a:cs typeface="Century Gothic"/>
            </a:endParaRPr>
          </a:p>
        </p:txBody>
      </p:sp>
      <p:pic>
        <p:nvPicPr>
          <p:cNvPr id="4" name="Picture 3"/>
          <p:cNvPicPr>
            <a:picLocks noChangeAspect="1"/>
          </p:cNvPicPr>
          <p:nvPr/>
        </p:nvPicPr>
        <p:blipFill>
          <a:blip r:embed="rId2"/>
          <a:stretch>
            <a:fillRect/>
          </a:stretch>
        </p:blipFill>
        <p:spPr>
          <a:xfrm>
            <a:off x="2888210" y="2255317"/>
            <a:ext cx="3789906" cy="3944948"/>
          </a:xfrm>
          <a:prstGeom prst="rect">
            <a:avLst/>
          </a:prstGeom>
        </p:spPr>
      </p:pic>
    </p:spTree>
    <p:extLst>
      <p:ext uri="{BB962C8B-B14F-4D97-AF65-F5344CB8AC3E}">
        <p14:creationId xmlns:p14="http://schemas.microsoft.com/office/powerpoint/2010/main" val="27457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57"/>
            <a:ext cx="8229600" cy="1143000"/>
          </a:xfrm>
        </p:spPr>
        <p:txBody>
          <a:bodyPr/>
          <a:lstStyle/>
          <a:p>
            <a:r>
              <a:rPr lang="en-US" b="1" dirty="0" smtClean="0">
                <a:latin typeface="Century Gothic"/>
                <a:cs typeface="Century Gothic"/>
              </a:rPr>
              <a:t>Types of maps</a:t>
            </a:r>
            <a:endParaRPr lang="en-US" b="1" dirty="0">
              <a:latin typeface="Century Gothic"/>
              <a:cs typeface="Century Gothic"/>
            </a:endParaRPr>
          </a:p>
        </p:txBody>
      </p:sp>
      <p:sp>
        <p:nvSpPr>
          <p:cNvPr id="3" name="Content Placeholder 2"/>
          <p:cNvSpPr>
            <a:spLocks noGrp="1"/>
          </p:cNvSpPr>
          <p:nvPr>
            <p:ph idx="1"/>
          </p:nvPr>
        </p:nvSpPr>
        <p:spPr>
          <a:xfrm>
            <a:off x="457200" y="1015244"/>
            <a:ext cx="8229600" cy="5586544"/>
          </a:xfrm>
        </p:spPr>
        <p:txBody>
          <a:bodyPr>
            <a:normAutofit/>
          </a:bodyPr>
          <a:lstStyle/>
          <a:p>
            <a:pPr marL="0" indent="0">
              <a:buNone/>
            </a:pPr>
            <a:r>
              <a:rPr lang="en-US" sz="2400" b="1" dirty="0" smtClean="0">
                <a:latin typeface="Century Gothic"/>
                <a:cs typeface="Century Gothic"/>
              </a:rPr>
              <a:t>Topographic maps: </a:t>
            </a:r>
            <a:r>
              <a:rPr lang="en-US" sz="2400" dirty="0" smtClean="0">
                <a:latin typeface="Century Gothic"/>
                <a:cs typeface="Century Gothic"/>
              </a:rPr>
              <a:t>Show the shape of the land such as hills and mountains and how steep they are. They also show rivers and streams, cliffs and the type of vegetation in the area.</a:t>
            </a:r>
          </a:p>
          <a:p>
            <a:pPr marL="0" indent="0">
              <a:buNone/>
            </a:pPr>
            <a:endParaRPr lang="en-US" sz="2400" b="1" dirty="0">
              <a:latin typeface="Century Gothic"/>
              <a:cs typeface="Century Gothic"/>
            </a:endParaRPr>
          </a:p>
          <a:p>
            <a:pPr marL="0" indent="0">
              <a:buNone/>
            </a:pPr>
            <a:endParaRPr lang="en-US" sz="2400" b="1" dirty="0" smtClean="0">
              <a:latin typeface="Century Gothic"/>
              <a:cs typeface="Century Gothic"/>
            </a:endParaRPr>
          </a:p>
          <a:p>
            <a:pPr marL="0" indent="0">
              <a:buNone/>
            </a:pPr>
            <a:endParaRPr lang="en-US" sz="2400" b="1" dirty="0">
              <a:latin typeface="Century Gothic"/>
              <a:cs typeface="Century Gothic"/>
            </a:endParaRPr>
          </a:p>
          <a:p>
            <a:pPr marL="0" indent="0">
              <a:buNone/>
            </a:pPr>
            <a:endParaRPr lang="en-US" sz="2400" b="1" dirty="0" smtClean="0">
              <a:latin typeface="Century Gothic"/>
              <a:cs typeface="Century Gothic"/>
            </a:endParaRPr>
          </a:p>
          <a:p>
            <a:pPr marL="0" indent="0">
              <a:buNone/>
            </a:pPr>
            <a:endParaRPr lang="en-US" sz="2400" b="1" dirty="0">
              <a:latin typeface="Century Gothic"/>
              <a:cs typeface="Century Gothic"/>
            </a:endParaRPr>
          </a:p>
          <a:p>
            <a:pPr marL="0" indent="0">
              <a:buNone/>
            </a:pPr>
            <a:endParaRPr lang="en-US" sz="2400" b="1" dirty="0" smtClean="0">
              <a:latin typeface="Century Gothic"/>
              <a:cs typeface="Century Gothic"/>
            </a:endParaRPr>
          </a:p>
          <a:p>
            <a:pPr marL="0" indent="0">
              <a:buNone/>
            </a:pPr>
            <a:endParaRPr lang="en-US" sz="2400" b="1" dirty="0">
              <a:latin typeface="Century Gothic"/>
              <a:cs typeface="Century Gothic"/>
            </a:endParaRPr>
          </a:p>
          <a:p>
            <a:pPr marL="0" indent="0">
              <a:buNone/>
            </a:pPr>
            <a:endParaRPr lang="en-US" sz="2400" b="1" dirty="0" smtClean="0">
              <a:latin typeface="Century Gothic"/>
              <a:cs typeface="Century Gothic"/>
            </a:endParaRPr>
          </a:p>
          <a:p>
            <a:pPr marL="0" indent="0">
              <a:buNone/>
            </a:pPr>
            <a:r>
              <a:rPr lang="en-US" sz="2400" b="1" dirty="0" smtClean="0">
                <a:latin typeface="Century Gothic"/>
                <a:cs typeface="Century Gothic"/>
              </a:rPr>
              <a:t>Hikers, soldiers, geographers, pilots, geologists etc. </a:t>
            </a:r>
          </a:p>
          <a:p>
            <a:pPr marL="0" indent="0">
              <a:buNone/>
            </a:pPr>
            <a:endParaRPr lang="en-US" sz="2400" dirty="0">
              <a:latin typeface="Century Gothic"/>
              <a:cs typeface="Century Gothic"/>
            </a:endParaRPr>
          </a:p>
          <a:p>
            <a:pPr marL="0" indent="0">
              <a:buNone/>
            </a:pPr>
            <a:endParaRPr lang="en-US" sz="2400" dirty="0" smtClean="0">
              <a:latin typeface="Century Gothic"/>
              <a:cs typeface="Century Gothic"/>
            </a:endParaRPr>
          </a:p>
        </p:txBody>
      </p:sp>
      <p:pic>
        <p:nvPicPr>
          <p:cNvPr id="4" name="Picture 3"/>
          <p:cNvPicPr>
            <a:picLocks noChangeAspect="1"/>
          </p:cNvPicPr>
          <p:nvPr/>
        </p:nvPicPr>
        <p:blipFill>
          <a:blip r:embed="rId2"/>
          <a:stretch>
            <a:fillRect/>
          </a:stretch>
        </p:blipFill>
        <p:spPr>
          <a:xfrm>
            <a:off x="2376261" y="2562099"/>
            <a:ext cx="4641421" cy="3510075"/>
          </a:xfrm>
          <a:prstGeom prst="rect">
            <a:avLst/>
          </a:prstGeom>
        </p:spPr>
      </p:pic>
    </p:spTree>
    <p:extLst>
      <p:ext uri="{BB962C8B-B14F-4D97-AF65-F5344CB8AC3E}">
        <p14:creationId xmlns:p14="http://schemas.microsoft.com/office/powerpoint/2010/main" val="14096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57"/>
            <a:ext cx="8229600" cy="1143000"/>
          </a:xfrm>
        </p:spPr>
        <p:txBody>
          <a:bodyPr/>
          <a:lstStyle/>
          <a:p>
            <a:r>
              <a:rPr lang="en-US" b="1" dirty="0" smtClean="0">
                <a:latin typeface="Century Gothic"/>
                <a:cs typeface="Century Gothic"/>
              </a:rPr>
              <a:t>Types of maps</a:t>
            </a:r>
            <a:endParaRPr lang="en-US" b="1" dirty="0">
              <a:latin typeface="Century Gothic"/>
              <a:cs typeface="Century Gothic"/>
            </a:endParaRPr>
          </a:p>
        </p:txBody>
      </p:sp>
      <p:sp>
        <p:nvSpPr>
          <p:cNvPr id="3" name="Content Placeholder 2"/>
          <p:cNvSpPr>
            <a:spLocks noGrp="1"/>
          </p:cNvSpPr>
          <p:nvPr>
            <p:ph idx="1"/>
          </p:nvPr>
        </p:nvSpPr>
        <p:spPr>
          <a:xfrm>
            <a:off x="266304" y="1015244"/>
            <a:ext cx="8603709" cy="5586544"/>
          </a:xfrm>
        </p:spPr>
        <p:txBody>
          <a:bodyPr>
            <a:normAutofit/>
          </a:bodyPr>
          <a:lstStyle/>
          <a:p>
            <a:pPr marL="0" indent="0">
              <a:buNone/>
            </a:pPr>
            <a:r>
              <a:rPr lang="en-US" sz="2400" b="1" dirty="0" smtClean="0">
                <a:latin typeface="Century Gothic"/>
                <a:cs typeface="Century Gothic"/>
              </a:rPr>
              <a:t>Political maps: </a:t>
            </a:r>
            <a:r>
              <a:rPr lang="en-US" sz="2400" dirty="0" smtClean="0">
                <a:latin typeface="Century Gothic"/>
                <a:cs typeface="Century Gothic"/>
              </a:rPr>
              <a:t>Show political boundaries. On a small scale these might be the boundaries between local councils, on a larger scale the boundaries between states and on giant scale the boundaries between countries.</a:t>
            </a:r>
          </a:p>
          <a:p>
            <a:pPr marL="0" indent="0">
              <a:buNone/>
            </a:pPr>
            <a:endParaRPr lang="en-US" sz="2400" dirty="0">
              <a:latin typeface="Century Gothic"/>
              <a:cs typeface="Century Gothic"/>
            </a:endParaRPr>
          </a:p>
          <a:p>
            <a:pPr marL="0" indent="0">
              <a:buNone/>
            </a:pPr>
            <a:endParaRPr lang="en-US" sz="2400" dirty="0" smtClean="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smtClean="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smtClean="0">
              <a:latin typeface="Century Gothic"/>
              <a:cs typeface="Century Gothic"/>
            </a:endParaRPr>
          </a:p>
          <a:p>
            <a:pPr marL="0" indent="0">
              <a:buNone/>
            </a:pPr>
            <a:endParaRPr lang="en-US" sz="2400" b="1" dirty="0" smtClean="0">
              <a:latin typeface="Century Gothic"/>
              <a:cs typeface="Century Gothic"/>
            </a:endParaRPr>
          </a:p>
          <a:p>
            <a:pPr marL="0" indent="0">
              <a:buNone/>
            </a:pPr>
            <a:r>
              <a:rPr lang="en-US" sz="2400" b="1" dirty="0" smtClean="0">
                <a:latin typeface="Century Gothic"/>
                <a:cs typeface="Century Gothic"/>
              </a:rPr>
              <a:t>Tourists, students, government etc.</a:t>
            </a:r>
            <a:endParaRPr lang="en-US" sz="2400" b="1" dirty="0">
              <a:latin typeface="Century Gothic"/>
              <a:cs typeface="Century Gothic"/>
            </a:endParaRPr>
          </a:p>
          <a:p>
            <a:pPr marL="0" indent="0">
              <a:buNone/>
            </a:pPr>
            <a:endParaRPr lang="en-US" sz="2400" dirty="0" smtClean="0">
              <a:latin typeface="Century Gothic"/>
              <a:cs typeface="Century Gothic"/>
            </a:endParaRPr>
          </a:p>
        </p:txBody>
      </p:sp>
      <p:pic>
        <p:nvPicPr>
          <p:cNvPr id="4" name="Picture 3"/>
          <p:cNvPicPr>
            <a:picLocks noChangeAspect="1"/>
          </p:cNvPicPr>
          <p:nvPr/>
        </p:nvPicPr>
        <p:blipFill>
          <a:blip r:embed="rId2"/>
          <a:stretch>
            <a:fillRect/>
          </a:stretch>
        </p:blipFill>
        <p:spPr>
          <a:xfrm>
            <a:off x="266303" y="3033355"/>
            <a:ext cx="4964247" cy="2887368"/>
          </a:xfrm>
          <a:prstGeom prst="rect">
            <a:avLst/>
          </a:prstGeom>
        </p:spPr>
      </p:pic>
      <p:pic>
        <p:nvPicPr>
          <p:cNvPr id="5" name="Picture 4"/>
          <p:cNvPicPr>
            <a:picLocks noChangeAspect="1"/>
          </p:cNvPicPr>
          <p:nvPr/>
        </p:nvPicPr>
        <p:blipFill>
          <a:blip r:embed="rId3"/>
          <a:stretch>
            <a:fillRect/>
          </a:stretch>
        </p:blipFill>
        <p:spPr>
          <a:xfrm>
            <a:off x="5398296" y="3033354"/>
            <a:ext cx="3041531" cy="2895537"/>
          </a:xfrm>
          <a:prstGeom prst="rect">
            <a:avLst/>
          </a:prstGeom>
        </p:spPr>
      </p:pic>
    </p:spTree>
    <p:extLst>
      <p:ext uri="{BB962C8B-B14F-4D97-AF65-F5344CB8AC3E}">
        <p14:creationId xmlns:p14="http://schemas.microsoft.com/office/powerpoint/2010/main" val="28018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TotalTime>
  <Words>157</Words>
  <Application>Microsoft Macintosh PowerPoint</Application>
  <PresentationFormat>On-screen Show (4:3)</PresentationFormat>
  <Paragraphs>36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Office Theme</vt:lpstr>
      <vt:lpstr>What is a map?????</vt:lpstr>
      <vt:lpstr>PowerPoint Presentation</vt:lpstr>
      <vt:lpstr>What types of maps do you know?       Who uses different types of maps?</vt:lpstr>
      <vt:lpstr>Types of maps</vt:lpstr>
      <vt:lpstr>Types of maps</vt:lpstr>
      <vt:lpstr>Types of maps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map?????</dc:title>
  <dc:creator>Rene Chang</dc:creator>
  <cp:lastModifiedBy>Prumm, Kate</cp:lastModifiedBy>
  <cp:revision>11</cp:revision>
  <dcterms:created xsi:type="dcterms:W3CDTF">2016-05-22T11:09:26Z</dcterms:created>
  <dcterms:modified xsi:type="dcterms:W3CDTF">2016-10-04T04:37:12Z</dcterms:modified>
</cp:coreProperties>
</file>