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2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3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8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2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1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9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3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6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4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7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E189C-6B6F-6543-ABD8-1837ED989191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D2DD4-D1ED-8C4B-90AC-E308A2A28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0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356" y="704356"/>
            <a:ext cx="5261666" cy="5261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Icy Poles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140" y="5181142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words come into your head when you read the words Icy Poles?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3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06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Task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0206"/>
            <a:ext cx="8229600" cy="495595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On the computer:</a:t>
            </a:r>
          </a:p>
          <a:p>
            <a:pPr marL="0" indent="0">
              <a:buNone/>
            </a:pPr>
            <a:r>
              <a:rPr lang="en-US" dirty="0" smtClean="0"/>
              <a:t>Create an Icy Pole </a:t>
            </a:r>
            <a:r>
              <a:rPr lang="en-US" b="1" dirty="0">
                <a:hlinkClick r:id="rId2"/>
              </a:rPr>
              <a:t>W</a:t>
            </a:r>
            <a:r>
              <a:rPr lang="en-US" b="1" dirty="0" smtClean="0">
                <a:hlinkClick r:id="rId2"/>
              </a:rPr>
              <a:t>ordle</a:t>
            </a:r>
            <a:r>
              <a:rPr lang="en-US" dirty="0" smtClean="0"/>
              <a:t> using the words the class came up with at the beginning of the lesson.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Save your Wordle as a PNG file on your USB.</a:t>
            </a:r>
          </a:p>
        </p:txBody>
      </p:sp>
    </p:spTree>
    <p:extLst>
      <p:ext uri="{BB962C8B-B14F-4D97-AF65-F5344CB8AC3E}">
        <p14:creationId xmlns:p14="http://schemas.microsoft.com/office/powerpoint/2010/main" val="401919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58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 smtClean="0"/>
              <a:t>Icy Poles</a:t>
            </a:r>
            <a:endParaRPr lang="en-US" sz="9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616559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Predict: </a:t>
            </a:r>
            <a:r>
              <a:rPr lang="en-US" sz="3200" dirty="0" smtClean="0"/>
              <a:t>What do you think that this unit of work will be about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21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06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Task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748"/>
            <a:ext cx="8229600" cy="633426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6500" dirty="0" smtClean="0"/>
              <a:t>Using Microsoft Word-</a:t>
            </a:r>
          </a:p>
          <a:p>
            <a:r>
              <a:rPr lang="en-US" sz="6500" dirty="0"/>
              <a:t>Write a paragraph </a:t>
            </a:r>
            <a:r>
              <a:rPr lang="en-US" sz="6500" b="1" dirty="0"/>
              <a:t>predicting what you think </a:t>
            </a:r>
            <a:r>
              <a:rPr lang="en-US" sz="6500" dirty="0"/>
              <a:t>‘Icy Poles’ will be about. It should be at least 5 sentences long. </a:t>
            </a:r>
            <a:endParaRPr lang="en-US" sz="6500" dirty="0" smtClean="0"/>
          </a:p>
          <a:p>
            <a:r>
              <a:rPr lang="en-US" sz="6500" dirty="0" smtClean="0"/>
              <a:t>Use the heading </a:t>
            </a:r>
            <a:r>
              <a:rPr lang="en-US" sz="6500" b="1" dirty="0" smtClean="0"/>
              <a:t>Predicting</a:t>
            </a:r>
            <a:r>
              <a:rPr lang="en-US" sz="6500" dirty="0" smtClean="0"/>
              <a:t> </a:t>
            </a:r>
            <a:r>
              <a:rPr lang="en-US" sz="6500" b="1" dirty="0" smtClean="0"/>
              <a:t>Icy Poles</a:t>
            </a:r>
            <a:endParaRPr lang="en-US" sz="6500" dirty="0" smtClean="0"/>
          </a:p>
          <a:p>
            <a:r>
              <a:rPr lang="en-US" sz="6500" dirty="0" smtClean="0"/>
              <a:t>Some sentence starters you can use </a:t>
            </a:r>
          </a:p>
          <a:p>
            <a:endParaRPr lang="en-US" sz="6500" dirty="0"/>
          </a:p>
          <a:p>
            <a:pPr marL="0" indent="0">
              <a:buNone/>
            </a:pPr>
            <a:r>
              <a:rPr lang="en-US" sz="6500" dirty="0" smtClean="0"/>
              <a:t>I think Icy Poles Could be about……………….</a:t>
            </a:r>
          </a:p>
          <a:p>
            <a:pPr marL="0" indent="0">
              <a:buNone/>
            </a:pPr>
            <a:r>
              <a:rPr lang="en-US" sz="6500" dirty="0" smtClean="0"/>
              <a:t>It might also be about…………..</a:t>
            </a:r>
          </a:p>
          <a:p>
            <a:pPr marL="0" indent="0">
              <a:buNone/>
            </a:pPr>
            <a:endParaRPr lang="en-US" sz="6500" dirty="0"/>
          </a:p>
          <a:p>
            <a:r>
              <a:rPr lang="en-US" sz="6500" dirty="0" smtClean="0"/>
              <a:t>Once you have finished used your </a:t>
            </a:r>
            <a:r>
              <a:rPr lang="en-US" sz="6500" b="1" dirty="0"/>
              <a:t>W</a:t>
            </a:r>
            <a:r>
              <a:rPr lang="en-US" sz="6500" b="1" dirty="0" smtClean="0"/>
              <a:t>ordle </a:t>
            </a:r>
            <a:r>
              <a:rPr lang="en-US" sz="6500" dirty="0" smtClean="0"/>
              <a:t>file as a picture for you work.</a:t>
            </a:r>
          </a:p>
          <a:p>
            <a:r>
              <a:rPr lang="en-US" sz="6500" dirty="0" smtClean="0"/>
              <a:t>Save your work as </a:t>
            </a:r>
            <a:r>
              <a:rPr lang="en-US" sz="6500" b="1" dirty="0" smtClean="0"/>
              <a:t>‘Predicting Icy Poles</a:t>
            </a:r>
            <a:r>
              <a:rPr lang="en-US" sz="6500" dirty="0" smtClean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490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10"/>
            <a:ext cx="8229600" cy="1143000"/>
          </a:xfrm>
        </p:spPr>
        <p:txBody>
          <a:bodyPr/>
          <a:lstStyle/>
          <a:p>
            <a:r>
              <a:rPr lang="en-US" b="1" dirty="0" smtClean="0"/>
              <a:t>Icy Poles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22720"/>
            <a:ext cx="5233316" cy="54929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 the unit </a:t>
            </a:r>
            <a:r>
              <a:rPr lang="en-US" b="1" dirty="0" smtClean="0"/>
              <a:t>Icy Poles </a:t>
            </a:r>
            <a:r>
              <a:rPr lang="en-US" dirty="0" smtClean="0"/>
              <a:t>we will be exploring-</a:t>
            </a:r>
          </a:p>
          <a:p>
            <a:r>
              <a:rPr lang="en-US" dirty="0"/>
              <a:t>T</a:t>
            </a:r>
            <a:r>
              <a:rPr lang="en-US" dirty="0" smtClean="0"/>
              <a:t>he earth coldest regions such as the Artic, Antarctic and mountain ranges.</a:t>
            </a:r>
          </a:p>
          <a:p>
            <a:r>
              <a:rPr lang="en-US" dirty="0"/>
              <a:t>C</a:t>
            </a:r>
            <a:r>
              <a:rPr lang="en-US" dirty="0" smtClean="0"/>
              <a:t>old periods in the earths past, such as ice ages. </a:t>
            </a:r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ow people, animals and plants survive in cold environments. </a:t>
            </a:r>
          </a:p>
          <a:p>
            <a:r>
              <a:rPr lang="en-US" dirty="0" smtClean="0"/>
              <a:t> Stories that are set in cold environments.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383" r="13596"/>
          <a:stretch/>
        </p:blipFill>
        <p:spPr>
          <a:xfrm>
            <a:off x="5525574" y="1468098"/>
            <a:ext cx="3453483" cy="447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14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220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Icy Poles</vt:lpstr>
      <vt:lpstr>Task 1</vt:lpstr>
      <vt:lpstr>PowerPoint Presentation</vt:lpstr>
      <vt:lpstr>Task 2</vt:lpstr>
      <vt:lpstr>Icy Poles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Icy Poles</dc:title>
  <dc:creator>Rene Chang</dc:creator>
  <cp:lastModifiedBy>kate</cp:lastModifiedBy>
  <cp:revision>17</cp:revision>
  <dcterms:created xsi:type="dcterms:W3CDTF">2016-01-31T04:32:59Z</dcterms:created>
  <dcterms:modified xsi:type="dcterms:W3CDTF">2016-09-15T08:02:08Z</dcterms:modified>
</cp:coreProperties>
</file>