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8"/>
  </p:handoutMasterIdLst>
  <p:sldIdLst>
    <p:sldId id="256" r:id="rId2"/>
    <p:sldId id="288" r:id="rId3"/>
    <p:sldId id="289" r:id="rId4"/>
    <p:sldId id="290" r:id="rId5"/>
    <p:sldId id="291" r:id="rId6"/>
    <p:sldId id="292" r:id="rId7"/>
    <p:sldId id="293" r:id="rId8"/>
    <p:sldId id="295" r:id="rId9"/>
    <p:sldId id="296" r:id="rId10"/>
    <p:sldId id="297" r:id="rId11"/>
    <p:sldId id="299" r:id="rId12"/>
    <p:sldId id="300" r:id="rId13"/>
    <p:sldId id="301" r:id="rId14"/>
    <p:sldId id="302" r:id="rId15"/>
    <p:sldId id="303" r:id="rId16"/>
    <p:sldId id="304" r:id="rId17"/>
    <p:sldId id="305" r:id="rId18"/>
    <p:sldId id="306" r:id="rId19"/>
    <p:sldId id="307" r:id="rId20"/>
    <p:sldId id="308" r:id="rId21"/>
    <p:sldId id="309" r:id="rId22"/>
    <p:sldId id="310" r:id="rId23"/>
    <p:sldId id="312" r:id="rId24"/>
    <p:sldId id="311" r:id="rId25"/>
    <p:sldId id="313" r:id="rId26"/>
    <p:sldId id="314" r:id="rId27"/>
  </p:sldIdLst>
  <p:sldSz cx="9144000" cy="6858000" type="screen4x3"/>
  <p:notesSz cx="6799263" cy="9929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5" autoAdjust="0"/>
    <p:restoredTop sz="94621" autoAdjust="0"/>
  </p:normalViewPr>
  <p:slideViewPr>
    <p:cSldViewPr>
      <p:cViewPr varScale="1">
        <p:scale>
          <a:sx n="58" d="100"/>
          <a:sy n="58" d="100"/>
        </p:scale>
        <p:origin x="-78" y="-7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28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342" y="0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0FB0DD-70E8-418D-B4D0-3E9A5EFD4380}" type="datetimeFigureOut">
              <a:rPr lang="en-AU" smtClean="0"/>
              <a:t>7/06/2016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1599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342" y="9431599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2EDF45-C8B7-46A7-8C3B-E429E20D74C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605614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572AB-042C-46DE-BA1A-AF3C6A3D8A23}" type="datetimeFigureOut">
              <a:rPr lang="en-AU" smtClean="0"/>
              <a:t>7/06/2016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09279-7D11-4E66-AD65-DD32813FA19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69160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572AB-042C-46DE-BA1A-AF3C6A3D8A23}" type="datetimeFigureOut">
              <a:rPr lang="en-AU" smtClean="0"/>
              <a:t>7/06/2016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09279-7D11-4E66-AD65-DD32813FA19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35273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572AB-042C-46DE-BA1A-AF3C6A3D8A23}" type="datetimeFigureOut">
              <a:rPr lang="en-AU" smtClean="0"/>
              <a:t>7/06/2016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09279-7D11-4E66-AD65-DD32813FA19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83999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572AB-042C-46DE-BA1A-AF3C6A3D8A23}" type="datetimeFigureOut">
              <a:rPr lang="en-AU" smtClean="0"/>
              <a:t>7/06/2016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09279-7D11-4E66-AD65-DD32813FA19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67164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572AB-042C-46DE-BA1A-AF3C6A3D8A23}" type="datetimeFigureOut">
              <a:rPr lang="en-AU" smtClean="0"/>
              <a:t>7/06/2016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09279-7D11-4E66-AD65-DD32813FA19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34036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572AB-042C-46DE-BA1A-AF3C6A3D8A23}" type="datetimeFigureOut">
              <a:rPr lang="en-AU" smtClean="0"/>
              <a:t>7/06/2016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09279-7D11-4E66-AD65-DD32813FA19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8046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572AB-042C-46DE-BA1A-AF3C6A3D8A23}" type="datetimeFigureOut">
              <a:rPr lang="en-AU" smtClean="0"/>
              <a:t>7/06/2016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09279-7D11-4E66-AD65-DD32813FA19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73420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572AB-042C-46DE-BA1A-AF3C6A3D8A23}" type="datetimeFigureOut">
              <a:rPr lang="en-AU" smtClean="0"/>
              <a:t>7/06/2016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09279-7D11-4E66-AD65-DD32813FA19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37488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572AB-042C-46DE-BA1A-AF3C6A3D8A23}" type="datetimeFigureOut">
              <a:rPr lang="en-AU" smtClean="0"/>
              <a:t>7/06/2016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09279-7D11-4E66-AD65-DD32813FA19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50870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572AB-042C-46DE-BA1A-AF3C6A3D8A23}" type="datetimeFigureOut">
              <a:rPr lang="en-AU" smtClean="0"/>
              <a:t>7/06/2016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09279-7D11-4E66-AD65-DD32813FA19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89811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572AB-042C-46DE-BA1A-AF3C6A3D8A23}" type="datetimeFigureOut">
              <a:rPr lang="en-AU" smtClean="0"/>
              <a:t>7/06/2016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09279-7D11-4E66-AD65-DD32813FA19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36503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572AB-042C-46DE-BA1A-AF3C6A3D8A23}" type="datetimeFigureOut">
              <a:rPr lang="en-AU" smtClean="0"/>
              <a:t>7/06/2016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D09279-7D11-4E66-AD65-DD32813FA19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82839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772816"/>
            <a:ext cx="7772400" cy="1470025"/>
          </a:xfrm>
        </p:spPr>
        <p:txBody>
          <a:bodyPr>
            <a:noAutofit/>
          </a:bodyPr>
          <a:lstStyle/>
          <a:p>
            <a:r>
              <a:rPr lang="en-AU" sz="7200" dirty="0" smtClean="0"/>
              <a:t>I Have, Who Has: Fact vs Opinion</a:t>
            </a:r>
            <a:endParaRPr lang="en-AU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4437112"/>
            <a:ext cx="6400800" cy="1752600"/>
          </a:xfrm>
        </p:spPr>
        <p:txBody>
          <a:bodyPr>
            <a:normAutofit/>
          </a:bodyPr>
          <a:lstStyle/>
          <a:p>
            <a:r>
              <a:rPr lang="en-AU" sz="6000" dirty="0" smtClean="0"/>
              <a:t>Sports Edition </a:t>
            </a:r>
            <a:endParaRPr lang="en-AU" sz="6000" dirty="0"/>
          </a:p>
        </p:txBody>
      </p:sp>
    </p:spTree>
    <p:extLst>
      <p:ext uri="{BB962C8B-B14F-4D97-AF65-F5344CB8AC3E}">
        <p14:creationId xmlns:p14="http://schemas.microsoft.com/office/powerpoint/2010/main" val="11391952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3645024"/>
            <a:ext cx="8568952" cy="1143000"/>
          </a:xfrm>
        </p:spPr>
        <p:txBody>
          <a:bodyPr>
            <a:normAutofit fontScale="90000"/>
          </a:bodyPr>
          <a:lstStyle/>
          <a:p>
            <a:r>
              <a:rPr lang="en-AU" sz="8000" dirty="0" smtClean="0"/>
              <a:t>The Sydney Swans play at the Sydney Cricket Ground.</a:t>
            </a: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589240"/>
            <a:ext cx="9145016" cy="1112987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AU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Who has an opinion about Roger Federer?</a:t>
            </a:r>
            <a:endParaRPr lang="en-AU" sz="4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642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3645024"/>
            <a:ext cx="8568952" cy="1143000"/>
          </a:xfrm>
        </p:spPr>
        <p:txBody>
          <a:bodyPr>
            <a:normAutofit fontScale="90000"/>
          </a:bodyPr>
          <a:lstStyle/>
          <a:p>
            <a:r>
              <a:rPr lang="en-AU" sz="7200" dirty="0" smtClean="0"/>
              <a:t>Roger Federer is the greatest tennis player of all time.</a:t>
            </a:r>
            <a:br>
              <a:rPr lang="en-AU" sz="7200" dirty="0" smtClean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589240"/>
            <a:ext cx="9145016" cy="11129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AU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Who has a fact about golf?</a:t>
            </a:r>
            <a:endParaRPr lang="en-AU" sz="4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809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3645024"/>
            <a:ext cx="8568952" cy="1143000"/>
          </a:xfrm>
        </p:spPr>
        <p:txBody>
          <a:bodyPr>
            <a:normAutofit fontScale="90000"/>
          </a:bodyPr>
          <a:lstStyle/>
          <a:p>
            <a:r>
              <a:rPr lang="en-AU" sz="8000" dirty="0" smtClean="0"/>
              <a:t>There are four major championships in professional golf.</a:t>
            </a: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589240"/>
            <a:ext cx="9145016" cy="1112987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AU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Who has an opinion about the St George Illawarra Dragons?</a:t>
            </a:r>
            <a:endParaRPr lang="en-AU" sz="4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7370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3645024"/>
            <a:ext cx="8568952" cy="1143000"/>
          </a:xfrm>
        </p:spPr>
        <p:txBody>
          <a:bodyPr>
            <a:normAutofit fontScale="90000"/>
          </a:bodyPr>
          <a:lstStyle/>
          <a:p>
            <a:r>
              <a:rPr lang="en-AU" sz="8000" dirty="0" smtClean="0"/>
              <a:t>The St George Illawarra Dragons should make it to the finals.</a:t>
            </a: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589240"/>
            <a:ext cx="9145016" cy="11129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AU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Who has a fact about the luge?</a:t>
            </a:r>
            <a:endParaRPr lang="en-AU" sz="4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0662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3645024"/>
            <a:ext cx="8964488" cy="1143000"/>
          </a:xfrm>
        </p:spPr>
        <p:txBody>
          <a:bodyPr>
            <a:normAutofit fontScale="90000"/>
          </a:bodyPr>
          <a:lstStyle/>
          <a:p>
            <a:r>
              <a:rPr lang="en-AU" sz="8900" dirty="0" smtClean="0"/>
              <a:t>A luge sled is steered by moving your legs and shoulders.</a:t>
            </a: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5517232"/>
            <a:ext cx="9145016" cy="11129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Who has a fact about the Olympics?</a:t>
            </a:r>
            <a:endParaRPr lang="en-AU" sz="4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0984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636912"/>
            <a:ext cx="8568952" cy="1143000"/>
          </a:xfrm>
        </p:spPr>
        <p:txBody>
          <a:bodyPr>
            <a:normAutofit fontScale="90000"/>
          </a:bodyPr>
          <a:lstStyle/>
          <a:p>
            <a:r>
              <a:rPr lang="en-AU" sz="8900" dirty="0" smtClean="0"/>
              <a:t>The Olympics take place every four years.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5517232"/>
            <a:ext cx="9145016" cy="111298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AU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Who has an opinion about synchronised swimming?  </a:t>
            </a:r>
            <a:endParaRPr lang="en-AU" sz="4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4473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852936"/>
            <a:ext cx="8568952" cy="1143000"/>
          </a:xfrm>
        </p:spPr>
        <p:txBody>
          <a:bodyPr>
            <a:normAutofit fontScale="90000"/>
          </a:bodyPr>
          <a:lstStyle/>
          <a:p>
            <a:r>
              <a:rPr lang="en-AU" sz="8800" dirty="0" smtClean="0"/>
              <a:t>Synchronised swimming is an interesting sport to watch.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5517232"/>
            <a:ext cx="9145016" cy="11129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Who has a fact about AFL?</a:t>
            </a:r>
            <a:endParaRPr lang="en-AU" sz="4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3704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852936"/>
            <a:ext cx="8568952" cy="1143000"/>
          </a:xfrm>
        </p:spPr>
        <p:txBody>
          <a:bodyPr>
            <a:normAutofit fontScale="90000"/>
          </a:bodyPr>
          <a:lstStyle/>
          <a:p>
            <a:r>
              <a:rPr lang="en-AU" sz="8000" dirty="0" smtClean="0"/>
              <a:t>18 teams compete in the AFL.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5517232"/>
            <a:ext cx="9145016" cy="111298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AU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Who has an opinion about the South Sydney </a:t>
            </a:r>
            <a:r>
              <a:rPr lang="en-AU" sz="4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Rabbitohs</a:t>
            </a:r>
            <a:r>
              <a:rPr lang="en-AU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?</a:t>
            </a:r>
            <a:endParaRPr lang="en-AU" sz="4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2622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852936"/>
            <a:ext cx="8568952" cy="1143000"/>
          </a:xfrm>
        </p:spPr>
        <p:txBody>
          <a:bodyPr>
            <a:normAutofit fontScale="90000"/>
          </a:bodyPr>
          <a:lstStyle/>
          <a:p>
            <a:r>
              <a:rPr lang="en-AU" sz="8000" dirty="0" smtClean="0"/>
              <a:t>South Sydney </a:t>
            </a:r>
            <a:r>
              <a:rPr lang="en-AU" sz="8000" dirty="0" err="1" smtClean="0"/>
              <a:t>Rabbitohs</a:t>
            </a:r>
            <a:r>
              <a:rPr lang="en-AU" sz="8000" dirty="0" smtClean="0"/>
              <a:t> are the best team in the NRL.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5517232"/>
            <a:ext cx="9145016" cy="11129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Who has a fact about Roger Federer?</a:t>
            </a:r>
            <a:endParaRPr lang="en-AU" sz="4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3645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852936"/>
            <a:ext cx="8568952" cy="1143000"/>
          </a:xfrm>
        </p:spPr>
        <p:txBody>
          <a:bodyPr>
            <a:normAutofit fontScale="90000"/>
          </a:bodyPr>
          <a:lstStyle/>
          <a:p>
            <a:r>
              <a:rPr lang="en-AU" sz="8000" dirty="0" smtClean="0"/>
              <a:t>Roger Federer became the world’s number one tennis player in 2004.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5517232"/>
            <a:ext cx="9145016" cy="11129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Who has a fact about archery? </a:t>
            </a:r>
          </a:p>
          <a:p>
            <a:pPr marL="0" indent="0">
              <a:buNone/>
            </a:pPr>
            <a:endParaRPr lang="en-AU" sz="4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839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9168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sz="8900" dirty="0" smtClean="0"/>
              <a:t>I have the first card. 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4581128"/>
            <a:ext cx="8291264" cy="111298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AU" sz="4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Who has a fact about the St George Illawarra Dragons?  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334219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852936"/>
            <a:ext cx="8568952" cy="1143000"/>
          </a:xfrm>
        </p:spPr>
        <p:txBody>
          <a:bodyPr>
            <a:normAutofit fontScale="90000"/>
          </a:bodyPr>
          <a:lstStyle/>
          <a:p>
            <a:r>
              <a:rPr lang="en-AU" sz="8000" dirty="0" smtClean="0"/>
              <a:t>A person who participates in archery is called an archer.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5517232"/>
            <a:ext cx="9145016" cy="111298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AU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Who has an opinion about the Sydney Swans? </a:t>
            </a:r>
          </a:p>
          <a:p>
            <a:pPr marL="0" indent="0">
              <a:buNone/>
            </a:pPr>
            <a:endParaRPr lang="en-AU" sz="4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0261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852936"/>
            <a:ext cx="8568952" cy="1143000"/>
          </a:xfrm>
        </p:spPr>
        <p:txBody>
          <a:bodyPr>
            <a:normAutofit fontScale="90000"/>
          </a:bodyPr>
          <a:lstStyle/>
          <a:p>
            <a:r>
              <a:rPr lang="en-AU" sz="8000" dirty="0" smtClean="0"/>
              <a:t>The Sydney Swans are an exciting team to watch.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5517232"/>
            <a:ext cx="9145016" cy="111298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AU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Who has an opinion about  the Parramatta Eels?</a:t>
            </a:r>
            <a:endParaRPr lang="en-AU" sz="4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7231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276872"/>
            <a:ext cx="8568952" cy="2376264"/>
          </a:xfrm>
        </p:spPr>
        <p:txBody>
          <a:bodyPr>
            <a:normAutofit fontScale="90000"/>
          </a:bodyPr>
          <a:lstStyle/>
          <a:p>
            <a:r>
              <a:rPr lang="en-AU" sz="8000" dirty="0" smtClean="0"/>
              <a:t>The Parramatta Eels are the toughest team in the competition.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5517232"/>
            <a:ext cx="9145016" cy="111298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AU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Who has a fact about the South Sydney </a:t>
            </a:r>
            <a:r>
              <a:rPr lang="en-AU" sz="4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Rabbitohs</a:t>
            </a:r>
            <a:r>
              <a:rPr lang="en-AU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?</a:t>
            </a:r>
            <a:endParaRPr lang="en-AU" sz="4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6434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276872"/>
            <a:ext cx="8568952" cy="2376264"/>
          </a:xfrm>
        </p:spPr>
        <p:txBody>
          <a:bodyPr>
            <a:normAutofit fontScale="90000"/>
          </a:bodyPr>
          <a:lstStyle/>
          <a:p>
            <a:r>
              <a:rPr lang="en-AU" sz="7200" dirty="0" smtClean="0"/>
              <a:t>South Sydney </a:t>
            </a:r>
            <a:r>
              <a:rPr lang="en-AU" sz="7200" dirty="0" err="1" smtClean="0"/>
              <a:t>Rabbitohs</a:t>
            </a:r>
            <a:r>
              <a:rPr lang="en-AU" sz="7200" dirty="0" smtClean="0"/>
              <a:t> have won more grand finals than any other team.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5517232"/>
            <a:ext cx="9145016" cy="1112987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AU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Who has an opinion about the Olympics?</a:t>
            </a:r>
            <a:endParaRPr lang="en-AU" sz="4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95018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276872"/>
            <a:ext cx="8568952" cy="2376264"/>
          </a:xfrm>
        </p:spPr>
        <p:txBody>
          <a:bodyPr>
            <a:normAutofit fontScale="90000"/>
          </a:bodyPr>
          <a:lstStyle/>
          <a:p>
            <a:r>
              <a:rPr lang="en-AU" sz="8000" dirty="0" smtClean="0"/>
              <a:t>The next Olympics should be held in Australia.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5517232"/>
            <a:ext cx="9145016" cy="111298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AU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Who has an opinion about the Western Sydney Wanderers?</a:t>
            </a:r>
            <a:endParaRPr lang="en-AU" sz="4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8422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568952" cy="2376264"/>
          </a:xfrm>
        </p:spPr>
        <p:txBody>
          <a:bodyPr>
            <a:noAutofit/>
          </a:bodyPr>
          <a:lstStyle/>
          <a:p>
            <a:r>
              <a:rPr lang="en-AU" sz="7200" dirty="0" smtClean="0"/>
              <a:t>The Western Sydney Wanderers have the best coach. </a:t>
            </a:r>
            <a:endParaRPr lang="en-AU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5517232"/>
            <a:ext cx="9145016" cy="11129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Who has an opinion about AFL?</a:t>
            </a:r>
            <a:endParaRPr lang="en-AU" sz="4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7018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276872"/>
            <a:ext cx="8568952" cy="2376264"/>
          </a:xfrm>
        </p:spPr>
        <p:txBody>
          <a:bodyPr>
            <a:normAutofit fontScale="90000"/>
          </a:bodyPr>
          <a:lstStyle/>
          <a:p>
            <a:r>
              <a:rPr lang="en-AU" sz="8000" dirty="0" smtClean="0"/>
              <a:t>AFL is a boring sport.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5517232"/>
            <a:ext cx="9145016" cy="11129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 have the last card.</a:t>
            </a:r>
            <a:endParaRPr lang="en-AU" sz="4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021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7089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sz="8900" dirty="0" smtClean="0"/>
              <a:t>The St George Illawarra Dragons play every ANZAC Day weekend.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5517232"/>
            <a:ext cx="8291264" cy="11129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Who has an opinion about golf?</a:t>
            </a:r>
            <a:endParaRPr lang="en-A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1698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3488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sz="8900" dirty="0" smtClean="0"/>
              <a:t>Everyone should learn to play golf.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5517232"/>
            <a:ext cx="8291264" cy="1112987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AU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Who has a fact about synchronised swimming?</a:t>
            </a:r>
            <a:endParaRPr lang="en-A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1983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708920"/>
            <a:ext cx="8568952" cy="1143000"/>
          </a:xfrm>
        </p:spPr>
        <p:txBody>
          <a:bodyPr>
            <a:normAutofit fontScale="90000"/>
          </a:bodyPr>
          <a:lstStyle/>
          <a:p>
            <a:r>
              <a:rPr lang="en-AU" sz="8000" dirty="0" smtClean="0"/>
              <a:t>Synchronised swimming is a mixture of swimming, dance  and gymnastics.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5517232"/>
            <a:ext cx="8291264" cy="1112987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AU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Who has a fact about the Parramatta Eels?</a:t>
            </a:r>
            <a:endParaRPr lang="en-A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5648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708920"/>
            <a:ext cx="8568952" cy="1143000"/>
          </a:xfrm>
        </p:spPr>
        <p:txBody>
          <a:bodyPr>
            <a:normAutofit fontScale="90000"/>
          </a:bodyPr>
          <a:lstStyle/>
          <a:p>
            <a:r>
              <a:rPr lang="en-AU" sz="8900" dirty="0" smtClean="0"/>
              <a:t>The Parramatta Eels wear blue and yellow uniforms.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5517232"/>
            <a:ext cx="8291264" cy="11129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AU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Who has an opinion about archery?</a:t>
            </a:r>
            <a:endParaRPr lang="en-AU" sz="4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0122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3068960"/>
            <a:ext cx="8568952" cy="1143000"/>
          </a:xfrm>
        </p:spPr>
        <p:txBody>
          <a:bodyPr>
            <a:normAutofit fontScale="90000"/>
          </a:bodyPr>
          <a:lstStyle/>
          <a:p>
            <a:r>
              <a:rPr lang="en-AU" sz="8900" dirty="0" smtClean="0"/>
              <a:t>Archery requires more skill than any other sport. </a:t>
            </a: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5517232"/>
            <a:ext cx="8291264" cy="1112987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AU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Who has a fact about the Western Sydney Wanderers?</a:t>
            </a:r>
            <a:endParaRPr lang="en-AU" sz="4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717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3140968"/>
            <a:ext cx="8568952" cy="1143000"/>
          </a:xfrm>
        </p:spPr>
        <p:txBody>
          <a:bodyPr>
            <a:normAutofit fontScale="90000"/>
          </a:bodyPr>
          <a:lstStyle/>
          <a:p>
            <a:r>
              <a:rPr lang="en-AU" sz="8900" dirty="0" smtClean="0"/>
              <a:t>The Western Sydney Wanderers started in 2012.</a:t>
            </a: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5517232"/>
            <a:ext cx="8291264" cy="1112987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AU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Who has an opinion about the luge?</a:t>
            </a:r>
            <a:endParaRPr lang="en-AU" sz="4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9148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3645024"/>
            <a:ext cx="8568952" cy="1143000"/>
          </a:xfrm>
        </p:spPr>
        <p:txBody>
          <a:bodyPr>
            <a:normAutofit fontScale="90000"/>
          </a:bodyPr>
          <a:lstStyle/>
          <a:p>
            <a:r>
              <a:rPr lang="en-AU" sz="8800" dirty="0" smtClean="0"/>
              <a:t>The luge is too dangerous to be a Winter Olympics sport.</a:t>
            </a: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sz="7200" dirty="0" smtClean="0"/>
              <a:t/>
            </a:r>
            <a:br>
              <a:rPr lang="en-AU" sz="7200" dirty="0" smtClean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517232"/>
            <a:ext cx="9145016" cy="1112987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AU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Who has a fact about the Sydney Swans?</a:t>
            </a:r>
            <a:endParaRPr lang="en-AU" sz="4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6334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465</Words>
  <Application>Microsoft Office PowerPoint</Application>
  <PresentationFormat>On-screen Show (4:3)</PresentationFormat>
  <Paragraphs>52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I Have, Who Has: Fact vs Opinion</vt:lpstr>
      <vt:lpstr>I have the first card.   </vt:lpstr>
      <vt:lpstr>The St George Illawarra Dragons play every ANZAC Day weekend.  </vt:lpstr>
      <vt:lpstr>Everyone should learn to play golf.  </vt:lpstr>
      <vt:lpstr>Synchronised swimming is a mixture of swimming, dance  and gymnastics.  </vt:lpstr>
      <vt:lpstr>The Parramatta Eels wear blue and yellow uniforms.  </vt:lpstr>
      <vt:lpstr>Archery requires more skill than any other sport.     </vt:lpstr>
      <vt:lpstr>The Western Sydney Wanderers started in 2012.    </vt:lpstr>
      <vt:lpstr>The luge is too dangerous to be a Winter Olympics sport.    </vt:lpstr>
      <vt:lpstr>The Sydney Swans play at the Sydney Cricket Ground.    </vt:lpstr>
      <vt:lpstr>Roger Federer is the greatest tennis player of all time.    </vt:lpstr>
      <vt:lpstr>There are four major championships in professional golf.    </vt:lpstr>
      <vt:lpstr>The St George Illawarra Dragons should make it to the finals.    </vt:lpstr>
      <vt:lpstr>A luge sled is steered by moving your legs and shoulders.    </vt:lpstr>
      <vt:lpstr>The Olympics take place every four years.  </vt:lpstr>
      <vt:lpstr>Synchronised swimming is an interesting sport to watch.  </vt:lpstr>
      <vt:lpstr>18 teams compete in the AFL.  </vt:lpstr>
      <vt:lpstr>South Sydney Rabbitohs are the best team in the NRL.  </vt:lpstr>
      <vt:lpstr>Roger Federer became the world’s number one tennis player in 2004.  </vt:lpstr>
      <vt:lpstr>A person who participates in archery is called an archer.  </vt:lpstr>
      <vt:lpstr>The Sydney Swans are an exciting team to watch.  </vt:lpstr>
      <vt:lpstr>The Parramatta Eels are the toughest team in the competition.  </vt:lpstr>
      <vt:lpstr>South Sydney Rabbitohs have won more grand finals than any other team.  </vt:lpstr>
      <vt:lpstr>The next Olympics should be held in Australia.  </vt:lpstr>
      <vt:lpstr>The Western Sydney Wanderers have the best coach. </vt:lpstr>
      <vt:lpstr>AFL is a boring sport.  </vt:lpstr>
    </vt:vector>
  </TitlesOfParts>
  <Company>NSW, Department of Education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 Have, Who Has: Fact vs Opinion</dc:title>
  <dc:creator>Baker, Shannon</dc:creator>
  <cp:lastModifiedBy>Baker, Shannon</cp:lastModifiedBy>
  <cp:revision>13</cp:revision>
  <dcterms:created xsi:type="dcterms:W3CDTF">2016-06-07T01:22:34Z</dcterms:created>
  <dcterms:modified xsi:type="dcterms:W3CDTF">2016-06-07T03:49:29Z</dcterms:modified>
</cp:coreProperties>
</file>