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360075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17937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1739717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432477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886068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74834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08330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583106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368269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082341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727818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3AF6EA-C086-45A4-933C-0491DDDE5988}" type="datetimeFigureOut">
              <a:rPr lang="en-AU" smtClean="0"/>
              <a:t>2/06/2016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FD5448-67B5-4362-B3CA-5D98D56D34C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3476413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Exposition Task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Persuasive Text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566334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AU" b="1" dirty="0" smtClean="0"/>
              <a:t>Graffiti – is it art or vandalism?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endParaRPr lang="en-AU" dirty="0"/>
          </a:p>
          <a:p>
            <a:endParaRPr lang="en-AU" dirty="0"/>
          </a:p>
          <a:p>
            <a:r>
              <a:rPr lang="en-AU" dirty="0" smtClean="0"/>
              <a:t>What </a:t>
            </a:r>
            <a:r>
              <a:rPr lang="en-AU" dirty="0"/>
              <a:t>do you think about this idea</a:t>
            </a:r>
            <a:r>
              <a:rPr lang="en-AU" dirty="0" smtClean="0"/>
              <a:t>?</a:t>
            </a:r>
          </a:p>
          <a:p>
            <a:r>
              <a:rPr lang="en-AU" dirty="0" smtClean="0"/>
              <a:t>Write </a:t>
            </a:r>
            <a:r>
              <a:rPr lang="en-AU" dirty="0"/>
              <a:t>to persuade a reader to agree with your point of </a:t>
            </a:r>
            <a:r>
              <a:rPr lang="en-AU" dirty="0" smtClean="0"/>
              <a:t>view.</a:t>
            </a:r>
          </a:p>
          <a:p>
            <a:r>
              <a:rPr lang="en-AU" b="1" dirty="0" smtClean="0"/>
              <a:t>Think </a:t>
            </a:r>
            <a:r>
              <a:rPr lang="en-AU" b="1" dirty="0"/>
              <a:t>about:</a:t>
            </a:r>
          </a:p>
          <a:p>
            <a:pPr lvl="1"/>
            <a:r>
              <a:rPr lang="en-AU" dirty="0"/>
              <a:t>if you agree or disagree or if you can see both sides of the topic</a:t>
            </a:r>
          </a:p>
          <a:p>
            <a:pPr lvl="1"/>
            <a:r>
              <a:rPr lang="en-AU" dirty="0"/>
              <a:t>an introduction – clearly say what you think about the topic</a:t>
            </a:r>
          </a:p>
          <a:p>
            <a:pPr lvl="1"/>
            <a:r>
              <a:rPr lang="en-AU" dirty="0"/>
              <a:t>your opinions – give reasons or examples to explain them and be persuasive</a:t>
            </a:r>
          </a:p>
          <a:p>
            <a:pPr lvl="1"/>
            <a:r>
              <a:rPr lang="en-AU" dirty="0"/>
              <a:t>a conclusion – a summary of your main points and a final comment on your opinion Remember to:</a:t>
            </a:r>
          </a:p>
          <a:p>
            <a:pPr lvl="1"/>
            <a:r>
              <a:rPr lang="en-AU" dirty="0"/>
              <a:t>plan your writing before you begin</a:t>
            </a:r>
          </a:p>
          <a:p>
            <a:pPr lvl="1"/>
            <a:r>
              <a:rPr lang="en-AU" dirty="0"/>
              <a:t>make your writing interesting to read</a:t>
            </a:r>
          </a:p>
          <a:p>
            <a:pPr lvl="1"/>
            <a:r>
              <a:rPr lang="en-AU" dirty="0"/>
              <a:t>write in sentences and stay on the topic</a:t>
            </a:r>
          </a:p>
          <a:p>
            <a:pPr lvl="1"/>
            <a:r>
              <a:rPr lang="en-AU" dirty="0"/>
              <a:t>check your spelling and punctuation</a:t>
            </a:r>
          </a:p>
          <a:p>
            <a:pPr lvl="1"/>
            <a:r>
              <a:rPr lang="en-AU" dirty="0"/>
              <a:t>use words that will persuade your reader</a:t>
            </a:r>
          </a:p>
          <a:p>
            <a:pPr lvl="1"/>
            <a:r>
              <a:rPr lang="en-AU" dirty="0"/>
              <a:t>start a new paragraph for each new idea</a:t>
            </a:r>
          </a:p>
          <a:p>
            <a:pPr lvl="1"/>
            <a:r>
              <a:rPr lang="en-AU" dirty="0"/>
              <a:t>check and edit your writing when you are finished</a:t>
            </a:r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685918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143</Words>
  <Application>Microsoft Office PowerPoint</Application>
  <PresentationFormat>On-screen Show (4:3)</PresentationFormat>
  <Paragraphs>19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Exposition Task</vt:lpstr>
      <vt:lpstr>Graffiti – is it art or vandalism?</vt:lpstr>
    </vt:vector>
  </TitlesOfParts>
  <Company>NSW, Department of Education and Training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Exposition Task</dc:title>
  <dc:creator>Blasutto, Marco</dc:creator>
  <cp:lastModifiedBy>Blasutto, Marco</cp:lastModifiedBy>
  <cp:revision>1</cp:revision>
  <dcterms:created xsi:type="dcterms:W3CDTF">2016-06-02T02:05:59Z</dcterms:created>
  <dcterms:modified xsi:type="dcterms:W3CDTF">2016-06-02T02:09:12Z</dcterms:modified>
</cp:coreProperties>
</file>

<file path=docProps/thumbnail.jpeg>
</file>