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259" r:id="rId3"/>
    <p:sldId id="257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2" d="100"/>
          <a:sy n="62" d="100"/>
        </p:scale>
        <p:origin x="-181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62DC6-88EE-0E43-BE4C-AEFFA05C6BEF}" type="datetimeFigureOut">
              <a:rPr lang="en-US" smtClean="0"/>
              <a:t>5/06/2016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9B16F-8DF5-614A-82BF-77FA9DA18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26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62DC6-88EE-0E43-BE4C-AEFFA05C6BEF}" type="datetimeFigureOut">
              <a:rPr lang="en-US" smtClean="0"/>
              <a:t>5/06/2016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9B16F-8DF5-614A-82BF-77FA9DA18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4807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62DC6-88EE-0E43-BE4C-AEFFA05C6BEF}" type="datetimeFigureOut">
              <a:rPr lang="en-US" smtClean="0"/>
              <a:t>5/06/2016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9B16F-8DF5-614A-82BF-77FA9DA18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426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62DC6-88EE-0E43-BE4C-AEFFA05C6BEF}" type="datetimeFigureOut">
              <a:rPr lang="en-US" smtClean="0"/>
              <a:t>5/06/2016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9B16F-8DF5-614A-82BF-77FA9DA18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205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62DC6-88EE-0E43-BE4C-AEFFA05C6BEF}" type="datetimeFigureOut">
              <a:rPr lang="en-US" smtClean="0"/>
              <a:t>5/06/2016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9B16F-8DF5-614A-82BF-77FA9DA18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309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62DC6-88EE-0E43-BE4C-AEFFA05C6BEF}" type="datetimeFigureOut">
              <a:rPr lang="en-US" smtClean="0"/>
              <a:t>5/06/2016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9B16F-8DF5-614A-82BF-77FA9DA18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495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62DC6-88EE-0E43-BE4C-AEFFA05C6BEF}" type="datetimeFigureOut">
              <a:rPr lang="en-US" smtClean="0"/>
              <a:t>5/06/2016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9B16F-8DF5-614A-82BF-77FA9DA18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729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62DC6-88EE-0E43-BE4C-AEFFA05C6BEF}" type="datetimeFigureOut">
              <a:rPr lang="en-US" smtClean="0"/>
              <a:t>5/06/2016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9B16F-8DF5-614A-82BF-77FA9DA18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276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62DC6-88EE-0E43-BE4C-AEFFA05C6BEF}" type="datetimeFigureOut">
              <a:rPr lang="en-US" smtClean="0"/>
              <a:t>5/06/2016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9B16F-8DF5-614A-82BF-77FA9DA18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925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62DC6-88EE-0E43-BE4C-AEFFA05C6BEF}" type="datetimeFigureOut">
              <a:rPr lang="en-US" smtClean="0"/>
              <a:t>5/06/2016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9B16F-8DF5-614A-82BF-77FA9DA18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910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62DC6-88EE-0E43-BE4C-AEFFA05C6BEF}" type="datetimeFigureOut">
              <a:rPr lang="en-US" smtClean="0"/>
              <a:t>5/06/2016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9B16F-8DF5-614A-82BF-77FA9DA18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260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F62DC6-88EE-0E43-BE4C-AEFFA05C6BEF}" type="datetimeFigureOut">
              <a:rPr lang="en-US" smtClean="0"/>
              <a:t>5/06/2016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E9B16F-8DF5-614A-82BF-77FA9DA18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405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Cardinal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875889"/>
            <a:ext cx="8229600" cy="167992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What is this thing?</a:t>
            </a:r>
          </a:p>
          <a:p>
            <a:pPr marL="0" indent="0">
              <a:buNone/>
            </a:pPr>
            <a:r>
              <a:rPr lang="en-US" dirty="0" smtClean="0"/>
              <a:t>What is this for?</a:t>
            </a:r>
          </a:p>
          <a:p>
            <a:pPr marL="0" indent="0">
              <a:buNone/>
            </a:pPr>
            <a:r>
              <a:rPr lang="en-US" dirty="0" smtClean="0"/>
              <a:t>What does the red needle point towards?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711116" y="64364"/>
            <a:ext cx="3816510" cy="5510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3668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282"/>
            <a:ext cx="8229600" cy="1143000"/>
          </a:xfrm>
        </p:spPr>
        <p:txBody>
          <a:bodyPr/>
          <a:lstStyle/>
          <a:p>
            <a:r>
              <a:rPr lang="en-US" dirty="0" smtClean="0"/>
              <a:t>The north pole and magnetic north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783199" cy="4525963"/>
          </a:xfrm>
        </p:spPr>
        <p:txBody>
          <a:bodyPr>
            <a:normAutofit fontScale="85000" lnSpcReduction="10000"/>
          </a:bodyPr>
          <a:lstStyle/>
          <a:p>
            <a:r>
              <a:rPr lang="en-US" sz="2800" dirty="0" smtClean="0"/>
              <a:t>The needle of a compass will always point north.</a:t>
            </a:r>
          </a:p>
          <a:p>
            <a:r>
              <a:rPr lang="en-US" sz="2800" dirty="0" smtClean="0"/>
              <a:t>A compass needle </a:t>
            </a:r>
            <a:r>
              <a:rPr lang="en-US" sz="2800" b="1" dirty="0" smtClean="0"/>
              <a:t>does not </a:t>
            </a:r>
            <a:r>
              <a:rPr lang="en-US" sz="2800" dirty="0" smtClean="0"/>
              <a:t>point to </a:t>
            </a:r>
            <a:r>
              <a:rPr lang="en-US" sz="2800" b="1" dirty="0" smtClean="0"/>
              <a:t>true north </a:t>
            </a:r>
            <a:r>
              <a:rPr lang="en-US" sz="2800" dirty="0" smtClean="0"/>
              <a:t>which is also called the </a:t>
            </a:r>
            <a:r>
              <a:rPr lang="en-US" sz="2800" b="1" dirty="0" smtClean="0"/>
              <a:t>geographic</a:t>
            </a:r>
            <a:r>
              <a:rPr lang="en-US" sz="2800" dirty="0" smtClean="0"/>
              <a:t> </a:t>
            </a:r>
            <a:r>
              <a:rPr lang="en-US" sz="2800" b="1" dirty="0" smtClean="0"/>
              <a:t>north pole</a:t>
            </a:r>
            <a:r>
              <a:rPr lang="en-US" sz="2800" dirty="0" smtClean="0"/>
              <a:t>. </a:t>
            </a:r>
          </a:p>
          <a:p>
            <a:r>
              <a:rPr lang="en-US" sz="2800" dirty="0" smtClean="0"/>
              <a:t>A compass needle points to </a:t>
            </a:r>
            <a:r>
              <a:rPr lang="en-US" sz="2800" b="1" dirty="0" smtClean="0"/>
              <a:t>magnetic north pole </a:t>
            </a:r>
            <a:r>
              <a:rPr lang="en-US" sz="2800" dirty="0" smtClean="0"/>
              <a:t>which is close to the geographic north pole. </a:t>
            </a:r>
          </a:p>
          <a:p>
            <a:r>
              <a:rPr lang="en-US" sz="2800" dirty="0" smtClean="0"/>
              <a:t>Where magnetic north is changes over time 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0399" y="2253562"/>
            <a:ext cx="4611917" cy="265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106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Content Placeholder 140"/>
          <p:cNvPicPr>
            <a:picLocks noGrp="1" noChangeAspect="1"/>
          </p:cNvPicPr>
          <p:nvPr>
            <p:ph idx="1"/>
          </p:nvPr>
        </p:nvPicPr>
        <p:blipFill>
          <a:blip r:embed="rId2"/>
          <a:srcRect t="37613" b="37613"/>
          <a:stretch>
            <a:fillRect/>
          </a:stretch>
        </p:blipFill>
        <p:spPr>
          <a:xfrm flipH="1" flipV="1">
            <a:off x="14144625" y="3822700"/>
            <a:ext cx="322263" cy="46038"/>
          </a:xfrm>
        </p:spPr>
      </p:pic>
      <p:cxnSp>
        <p:nvCxnSpPr>
          <p:cNvPr id="26" name="Straight Arrow Connector 25"/>
          <p:cNvCxnSpPr/>
          <p:nvPr/>
        </p:nvCxnSpPr>
        <p:spPr>
          <a:xfrm flipV="1">
            <a:off x="4219481" y="1958660"/>
            <a:ext cx="1851403" cy="1684186"/>
          </a:xfrm>
          <a:prstGeom prst="straightConnector1">
            <a:avLst/>
          </a:prstGeom>
          <a:ln w="171450">
            <a:solidFill>
              <a:srgbClr val="FF66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4219480" y="3642847"/>
            <a:ext cx="1851404" cy="1544373"/>
          </a:xfrm>
          <a:prstGeom prst="straightConnector1">
            <a:avLst/>
          </a:prstGeom>
          <a:ln w="171450">
            <a:solidFill>
              <a:srgbClr val="660066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>
            <a:off x="2497243" y="3642847"/>
            <a:ext cx="1722237" cy="1544373"/>
          </a:xfrm>
          <a:prstGeom prst="straightConnector1">
            <a:avLst/>
          </a:prstGeom>
          <a:ln w="171450">
            <a:solidFill>
              <a:schemeClr val="bg1">
                <a:lumMod val="50000"/>
              </a:schemeClr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 flipV="1">
            <a:off x="2497243" y="1958661"/>
            <a:ext cx="1722238" cy="1684184"/>
          </a:xfrm>
          <a:prstGeom prst="straightConnector1">
            <a:avLst/>
          </a:prstGeom>
          <a:ln w="171450">
            <a:solidFill>
              <a:schemeClr val="accent5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flipV="1">
            <a:off x="4219480" y="1571233"/>
            <a:ext cx="904174" cy="2071612"/>
          </a:xfrm>
          <a:prstGeom prst="straightConnector1">
            <a:avLst/>
          </a:prstGeom>
          <a:ln w="171450">
            <a:solidFill>
              <a:srgbClr val="FF0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H="1" flipV="1">
            <a:off x="3293778" y="1571233"/>
            <a:ext cx="925704" cy="2071612"/>
          </a:xfrm>
          <a:prstGeom prst="straightConnector1">
            <a:avLst/>
          </a:prstGeom>
          <a:ln w="171450">
            <a:solidFill>
              <a:srgbClr val="FF0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V="1">
            <a:off x="4219482" y="2819609"/>
            <a:ext cx="2303489" cy="823236"/>
          </a:xfrm>
          <a:prstGeom prst="straightConnector1">
            <a:avLst/>
          </a:prstGeom>
          <a:ln w="171450">
            <a:solidFill>
              <a:srgbClr val="008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>
            <a:off x="4219480" y="3642847"/>
            <a:ext cx="2454187" cy="855614"/>
          </a:xfrm>
          <a:prstGeom prst="straightConnector1">
            <a:avLst/>
          </a:prstGeom>
          <a:ln w="171450">
            <a:solidFill>
              <a:srgbClr val="008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>
            <a:off x="4219482" y="3642847"/>
            <a:ext cx="1097924" cy="2168561"/>
          </a:xfrm>
          <a:prstGeom prst="straightConnector1">
            <a:avLst/>
          </a:prstGeom>
          <a:ln w="171450">
            <a:solidFill>
              <a:schemeClr val="tx2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flipH="1">
            <a:off x="3293778" y="3795245"/>
            <a:ext cx="925702" cy="2016163"/>
          </a:xfrm>
          <a:prstGeom prst="straightConnector1">
            <a:avLst/>
          </a:prstGeom>
          <a:ln w="171450">
            <a:solidFill>
              <a:schemeClr val="tx2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 flipH="1" flipV="1">
            <a:off x="1937517" y="2819609"/>
            <a:ext cx="2281963" cy="823238"/>
          </a:xfrm>
          <a:prstGeom prst="straightConnector1">
            <a:avLst/>
          </a:prstGeom>
          <a:ln w="171450">
            <a:solidFill>
              <a:srgbClr val="FFFF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 flipH="1">
            <a:off x="2089917" y="3642847"/>
            <a:ext cx="2129565" cy="855614"/>
          </a:xfrm>
          <a:prstGeom prst="straightConnector1">
            <a:avLst/>
          </a:prstGeom>
          <a:ln w="171450">
            <a:solidFill>
              <a:srgbClr val="FFFF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flipV="1">
            <a:off x="4800735" y="1571235"/>
            <a:ext cx="322919" cy="710281"/>
          </a:xfrm>
          <a:prstGeom prst="straightConnector1">
            <a:avLst/>
          </a:prstGeom>
          <a:ln w="171450">
            <a:solidFill>
              <a:srgbClr val="FF66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 flipH="1" flipV="1">
            <a:off x="3293780" y="1571235"/>
            <a:ext cx="301389" cy="710281"/>
          </a:xfrm>
          <a:prstGeom prst="straightConnector1">
            <a:avLst/>
          </a:prstGeom>
          <a:ln w="171450">
            <a:solidFill>
              <a:schemeClr val="accent5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 flipH="1" flipV="1">
            <a:off x="1937517" y="2819610"/>
            <a:ext cx="559726" cy="240189"/>
          </a:xfrm>
          <a:prstGeom prst="straightConnector1">
            <a:avLst/>
          </a:prstGeom>
          <a:ln w="171450">
            <a:solidFill>
              <a:schemeClr val="accent5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98"/>
          <p:cNvCxnSpPr/>
          <p:nvPr/>
        </p:nvCxnSpPr>
        <p:spPr>
          <a:xfrm flipH="1">
            <a:off x="2089917" y="4240176"/>
            <a:ext cx="687190" cy="258285"/>
          </a:xfrm>
          <a:prstGeom prst="straightConnector1">
            <a:avLst/>
          </a:prstGeom>
          <a:ln w="171450">
            <a:solidFill>
              <a:schemeClr val="bg1">
                <a:lumMod val="50000"/>
              </a:schemeClr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/>
          <p:cNvCxnSpPr/>
          <p:nvPr/>
        </p:nvCxnSpPr>
        <p:spPr>
          <a:xfrm flipH="1">
            <a:off x="3293781" y="5187220"/>
            <a:ext cx="301388" cy="624188"/>
          </a:xfrm>
          <a:prstGeom prst="straightConnector1">
            <a:avLst/>
          </a:prstGeom>
          <a:ln w="171450">
            <a:solidFill>
              <a:schemeClr val="bg1">
                <a:lumMod val="50000"/>
              </a:schemeClr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Arrow Connector 104"/>
          <p:cNvCxnSpPr/>
          <p:nvPr/>
        </p:nvCxnSpPr>
        <p:spPr>
          <a:xfrm>
            <a:off x="4972958" y="5187220"/>
            <a:ext cx="344448" cy="624188"/>
          </a:xfrm>
          <a:prstGeom prst="straightConnector1">
            <a:avLst/>
          </a:prstGeom>
          <a:ln w="171450">
            <a:solidFill>
              <a:srgbClr val="660066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Arrow Connector 108"/>
          <p:cNvCxnSpPr/>
          <p:nvPr/>
        </p:nvCxnSpPr>
        <p:spPr>
          <a:xfrm>
            <a:off x="5898660" y="4240176"/>
            <a:ext cx="775007" cy="258285"/>
          </a:xfrm>
          <a:prstGeom prst="straightConnector1">
            <a:avLst/>
          </a:prstGeom>
          <a:ln w="171450">
            <a:solidFill>
              <a:srgbClr val="660066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/>
          <p:cNvCxnSpPr/>
          <p:nvPr/>
        </p:nvCxnSpPr>
        <p:spPr>
          <a:xfrm flipV="1">
            <a:off x="5726437" y="2819610"/>
            <a:ext cx="796534" cy="240189"/>
          </a:xfrm>
          <a:prstGeom prst="straightConnector1">
            <a:avLst/>
          </a:prstGeom>
          <a:ln w="171450">
            <a:solidFill>
              <a:srgbClr val="FF66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4219480" y="3642845"/>
            <a:ext cx="2690994" cy="2"/>
          </a:xfrm>
          <a:prstGeom prst="straightConnector1">
            <a:avLst/>
          </a:prstGeom>
          <a:ln w="171450">
            <a:solidFill>
              <a:srgbClr val="008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1550013" y="3642845"/>
            <a:ext cx="2669468" cy="2"/>
          </a:xfrm>
          <a:prstGeom prst="straightConnector1">
            <a:avLst/>
          </a:prstGeom>
          <a:ln w="171450">
            <a:solidFill>
              <a:srgbClr val="FFFF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4219480" y="1054663"/>
            <a:ext cx="1" cy="2768462"/>
          </a:xfrm>
          <a:prstGeom prst="straightConnector1">
            <a:avLst/>
          </a:prstGeom>
          <a:ln w="171450">
            <a:solidFill>
              <a:srgbClr val="FF0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4219480" y="3642845"/>
            <a:ext cx="0" cy="2512943"/>
          </a:xfrm>
          <a:prstGeom prst="straightConnector1">
            <a:avLst/>
          </a:prstGeom>
          <a:ln w="171450">
            <a:solidFill>
              <a:schemeClr val="tx2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5" name="TextBox 114"/>
          <p:cNvSpPr txBox="1"/>
          <p:nvPr/>
        </p:nvSpPr>
        <p:spPr>
          <a:xfrm>
            <a:off x="3369126" y="285222"/>
            <a:ext cx="17007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latin typeface="Century Gothic"/>
                <a:cs typeface="Century Gothic"/>
              </a:rPr>
              <a:t>North</a:t>
            </a:r>
            <a:endParaRPr lang="en-US" sz="4400" b="1" dirty="0">
              <a:latin typeface="Century Gothic"/>
              <a:cs typeface="Century Gothic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6673667" y="3317081"/>
            <a:ext cx="12055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Century Gothic"/>
                <a:cs typeface="Century Gothic"/>
              </a:rPr>
              <a:t>East</a:t>
            </a:r>
            <a:endParaRPr lang="en-US" sz="3600" b="1" dirty="0">
              <a:latin typeface="Century Gothic"/>
              <a:cs typeface="Century Gothic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3519823" y="6155788"/>
            <a:ext cx="14531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Century Gothic"/>
                <a:cs typeface="Century Gothic"/>
              </a:rPr>
              <a:t>South</a:t>
            </a:r>
            <a:endParaRPr lang="en-US" sz="3600" b="1" dirty="0">
              <a:latin typeface="Century Gothic"/>
              <a:cs typeface="Century Gothic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279862" y="3317081"/>
            <a:ext cx="1485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Century Gothic"/>
                <a:cs typeface="Century Gothic"/>
              </a:rPr>
              <a:t>West</a:t>
            </a:r>
            <a:endParaRPr lang="en-US" sz="3600" b="1" dirty="0">
              <a:latin typeface="Century Gothic"/>
              <a:cs typeface="Century Gothic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5920187" y="1657330"/>
            <a:ext cx="1959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Century Gothic"/>
                <a:cs typeface="Century Gothic"/>
              </a:rPr>
              <a:t>North East</a:t>
            </a:r>
            <a:endParaRPr lang="en-US" sz="2800" b="1" dirty="0">
              <a:latin typeface="Century Gothic"/>
              <a:cs typeface="Century Gothic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5930951" y="4965332"/>
            <a:ext cx="1959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Century Gothic"/>
                <a:cs typeface="Century Gothic"/>
              </a:rPr>
              <a:t>South East</a:t>
            </a:r>
            <a:endParaRPr lang="en-US" sz="2800" b="1" dirty="0">
              <a:latin typeface="Century Gothic"/>
              <a:cs typeface="Century Gothic"/>
            </a:endParaRPr>
          </a:p>
        </p:txBody>
      </p:sp>
      <p:sp>
        <p:nvSpPr>
          <p:cNvPr id="126" name="Title 125"/>
          <p:cNvSpPr txBox="1">
            <a:spLocks noGrp="1"/>
          </p:cNvSpPr>
          <p:nvPr>
            <p:ph type="title"/>
          </p:nvPr>
        </p:nvSpPr>
        <p:spPr>
          <a:xfrm>
            <a:off x="11636375" y="766763"/>
            <a:ext cx="46038" cy="46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Century Gothic"/>
                <a:cs typeface="Century Gothic"/>
              </a:rPr>
              <a:t>North East</a:t>
            </a:r>
            <a:endParaRPr lang="en-US" sz="2800" b="1" dirty="0">
              <a:latin typeface="Century Gothic"/>
              <a:cs typeface="Century Gothic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25176" y="4900762"/>
            <a:ext cx="22496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Century Gothic"/>
                <a:cs typeface="Century Gothic"/>
              </a:rPr>
              <a:t>South West</a:t>
            </a:r>
            <a:endParaRPr lang="en-US" sz="2800" b="1" dirty="0">
              <a:latin typeface="Century Gothic"/>
              <a:cs typeface="Century Gothic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425174" y="1657330"/>
            <a:ext cx="22496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Century Gothic"/>
                <a:cs typeface="Century Gothic"/>
              </a:rPr>
              <a:t>North West</a:t>
            </a:r>
            <a:endParaRPr lang="en-US" sz="2800" b="1" dirty="0">
              <a:latin typeface="Century Gothic"/>
              <a:cs typeface="Century Gothic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4676948" y="1266474"/>
            <a:ext cx="2787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Century Gothic"/>
                <a:cs typeface="Century Gothic"/>
              </a:rPr>
              <a:t>North North East</a:t>
            </a:r>
            <a:endParaRPr lang="en-US" b="1" dirty="0">
              <a:latin typeface="Century Gothic"/>
              <a:cs typeface="Century Gothic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5930952" y="2634943"/>
            <a:ext cx="2787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Century Gothic"/>
                <a:cs typeface="Century Gothic"/>
              </a:rPr>
              <a:t>East North East</a:t>
            </a:r>
            <a:endParaRPr lang="en-US" b="1" dirty="0">
              <a:latin typeface="Century Gothic"/>
              <a:cs typeface="Century Gothic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6070884" y="4303055"/>
            <a:ext cx="2787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Century Gothic"/>
                <a:cs typeface="Century Gothic"/>
              </a:rPr>
              <a:t>East South East</a:t>
            </a:r>
            <a:endParaRPr lang="en-US" b="1" dirty="0">
              <a:latin typeface="Century Gothic"/>
              <a:cs typeface="Century Gothic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4902993" y="5643145"/>
            <a:ext cx="2787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Century Gothic"/>
                <a:cs typeface="Century Gothic"/>
              </a:rPr>
              <a:t>South South East</a:t>
            </a:r>
            <a:endParaRPr lang="en-US" b="1" dirty="0">
              <a:latin typeface="Century Gothic"/>
              <a:cs typeface="Century Gothic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807297" y="5643145"/>
            <a:ext cx="2787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Century Gothic"/>
                <a:cs typeface="Century Gothic"/>
              </a:rPr>
              <a:t>South South West</a:t>
            </a:r>
            <a:endParaRPr lang="en-US" b="1" dirty="0">
              <a:latin typeface="Century Gothic"/>
              <a:cs typeface="Century Gothic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-290629" y="4322887"/>
            <a:ext cx="2787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Century Gothic"/>
                <a:cs typeface="Century Gothic"/>
              </a:rPr>
              <a:t>West South West</a:t>
            </a:r>
            <a:endParaRPr lang="en-US" b="1" dirty="0">
              <a:latin typeface="Century Gothic"/>
              <a:cs typeface="Century Gothic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-201108" y="2634944"/>
            <a:ext cx="2291025" cy="369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Century Gothic"/>
                <a:cs typeface="Century Gothic"/>
              </a:rPr>
              <a:t>West North West</a:t>
            </a:r>
            <a:endParaRPr lang="en-US" b="1" dirty="0">
              <a:latin typeface="Century Gothic"/>
              <a:cs typeface="Century Gothic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898793" y="1266474"/>
            <a:ext cx="2787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Century Gothic"/>
                <a:cs typeface="Century Gothic"/>
              </a:rPr>
              <a:t>North North West</a:t>
            </a:r>
            <a:endParaRPr lang="en-US" b="1" dirty="0">
              <a:latin typeface="Century Gothic"/>
              <a:cs typeface="Century Gothic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0" y="23612"/>
            <a:ext cx="3078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Cardinal Points</a:t>
            </a:r>
            <a:endParaRPr lang="en-US" sz="2800" b="1" dirty="0"/>
          </a:p>
        </p:txBody>
      </p:sp>
      <p:sp>
        <p:nvSpPr>
          <p:cNvPr id="142" name="TextBox 141"/>
          <p:cNvSpPr txBox="1"/>
          <p:nvPr/>
        </p:nvSpPr>
        <p:spPr>
          <a:xfrm>
            <a:off x="5747964" y="100556"/>
            <a:ext cx="32507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Never eat soggy </a:t>
            </a:r>
            <a:r>
              <a:rPr lang="en-US" sz="2800" b="1" dirty="0" err="1"/>
              <a:t>W</a:t>
            </a:r>
            <a:r>
              <a:rPr lang="en-US" sz="2800" b="1" dirty="0" err="1" smtClean="0"/>
              <a:t>eetbix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8709120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  <p:bldP spid="120" grpId="0"/>
      <p:bldP spid="121" grpId="0"/>
      <p:bldP spid="123" grpId="0"/>
      <p:bldP spid="125" grpId="0"/>
      <p:bldP spid="127" grpId="0"/>
      <p:bldP spid="128" grpId="0"/>
      <p:bldP spid="129" grpId="0"/>
      <p:bldP spid="131" grpId="0"/>
      <p:bldP spid="132" grpId="0"/>
      <p:bldP spid="133" grpId="0"/>
      <p:bldP spid="135" grpId="0"/>
      <p:bldP spid="136" grpId="0"/>
      <p:bldP spid="138" grpId="0"/>
      <p:bldP spid="139" grpId="0"/>
      <p:bldP spid="1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20931" r="-20931"/>
          <a:stretch>
            <a:fillRect/>
          </a:stretch>
        </p:blipFill>
        <p:spPr>
          <a:xfrm>
            <a:off x="-1638801" y="274638"/>
            <a:ext cx="11703157" cy="6436285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839886" y="4895407"/>
            <a:ext cx="5831701" cy="2614019"/>
          </a:xfrm>
        </p:spPr>
        <p:txBody>
          <a:bodyPr/>
          <a:lstStyle/>
          <a:p>
            <a:r>
              <a:rPr lang="en-US" dirty="0" smtClean="0"/>
              <a:t>What direct is???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95386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128</Words>
  <Application>Microsoft Macintosh PowerPoint</Application>
  <PresentationFormat>On-screen Show (4:3)</PresentationFormat>
  <Paragraphs>29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Cardinal Points</vt:lpstr>
      <vt:lpstr>The north pole and magnetic north</vt:lpstr>
      <vt:lpstr>North East</vt:lpstr>
      <vt:lpstr>What direct is???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Rene Chang</dc:creator>
  <cp:lastModifiedBy>Rene Chang</cp:lastModifiedBy>
  <cp:revision>8</cp:revision>
  <dcterms:created xsi:type="dcterms:W3CDTF">2016-06-05T06:32:30Z</dcterms:created>
  <dcterms:modified xsi:type="dcterms:W3CDTF">2016-06-05T11:47:35Z</dcterms:modified>
</cp:coreProperties>
</file>