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5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4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9FF5-C49C-F84D-87DF-8352ADF0911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CF34-AA64-5647-B26E-2349A9E3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8"/>
            <a:ext cx="7772400" cy="1470025"/>
          </a:xfrm>
        </p:spPr>
        <p:txBody>
          <a:bodyPr/>
          <a:lstStyle/>
          <a:p>
            <a:r>
              <a:rPr lang="en-US" b="1" dirty="0" smtClean="0"/>
              <a:t>Rocket </a:t>
            </a:r>
            <a:r>
              <a:rPr lang="en-US" b="1" dirty="0"/>
              <a:t>B</a:t>
            </a:r>
            <a:r>
              <a:rPr lang="en-US" b="1" dirty="0" smtClean="0"/>
              <a:t>alloon Experiment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64000"/>
            <a:ext cx="9144000" cy="31143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Aim: 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What will happen if a balloon suspended beneath a string has the air released?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Does the amount of air in the balloon affect what happens when the air is released?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176" b="11029"/>
          <a:stretch/>
        </p:blipFill>
        <p:spPr>
          <a:xfrm>
            <a:off x="3143091" y="1269999"/>
            <a:ext cx="2701798" cy="27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b="1" dirty="0" smtClean="0"/>
              <a:t>Rocket Balloon Experiment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0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1333" y="3306870"/>
            <a:ext cx="3668889" cy="112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5776" y="2932288"/>
            <a:ext cx="1834445" cy="1100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Rocket Balloon Experiment</vt:lpstr>
      <vt:lpstr>Rocket Balloon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 Balloon Experiment</dc:title>
  <dc:creator>Rene Chang</dc:creator>
  <cp:lastModifiedBy>Chang, Rene</cp:lastModifiedBy>
  <cp:revision>3</cp:revision>
  <dcterms:created xsi:type="dcterms:W3CDTF">2016-02-18T09:43:29Z</dcterms:created>
  <dcterms:modified xsi:type="dcterms:W3CDTF">2016-02-18T21:12:11Z</dcterms:modified>
</cp:coreProperties>
</file>