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7" r:id="rId3"/>
    <p:sldId id="259" r:id="rId4"/>
    <p:sldId id="256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578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BB2DC-F389-4DF2-A273-EA4A27DE951C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B0725-FDEC-4030-97D0-AD226E58AE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6377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924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905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639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049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9570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572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70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93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8508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7327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674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9A593-051C-490D-A5E9-88DC6D38CB79}" type="datetimeFigureOut">
              <a:rPr lang="en-AU" smtClean="0"/>
              <a:t>2/06/2016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1E14D-7983-45FE-9CD9-6225F3742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736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12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0.jpeg"/><Relationship Id="rId9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Breakfast and non- breakfast foods?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330" y="1323687"/>
            <a:ext cx="1194193" cy="13350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793922"/>
            <a:ext cx="1077253" cy="8905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50" y="5271280"/>
            <a:ext cx="1643809" cy="112750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271280"/>
            <a:ext cx="1732567" cy="1148767"/>
          </a:xfrm>
          <a:prstGeom prst="rect">
            <a:avLst/>
          </a:prstGeom>
        </p:spPr>
      </p:pic>
      <p:pic>
        <p:nvPicPr>
          <p:cNvPr id="23" name="Content Placeholder 8" descr="C:\Users\NODONNELL6\AppData\Local\Microsoft\Windows\Temporary Internet Files\Content.IE5\8RPV7RLD\fried-egg-15149-large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436" y="2975303"/>
            <a:ext cx="889505" cy="44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5" y="1412776"/>
            <a:ext cx="1372375" cy="913253"/>
          </a:xfrm>
          <a:prstGeom prst="rect">
            <a:avLst/>
          </a:prstGeom>
        </p:spPr>
      </p:pic>
      <p:pic>
        <p:nvPicPr>
          <p:cNvPr id="9" name="Content Placeholder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648" y="1412776"/>
            <a:ext cx="1516840" cy="9132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78" y="2544816"/>
            <a:ext cx="1188902" cy="89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8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89053"/>
            <a:ext cx="7740352" cy="435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7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3"/>
            <a:ext cx="7632848" cy="446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8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Sorting activity 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Breakfast foods 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AU" dirty="0" smtClean="0"/>
              <a:t>Non- Breakfast foods</a:t>
            </a:r>
            <a:endParaRPr lang="en-AU" dirty="0"/>
          </a:p>
        </p:txBody>
      </p:sp>
      <p:pic>
        <p:nvPicPr>
          <p:cNvPr id="7" name="Content Placeholder 8" descr="C:\Users\NODONNELL6\AppData\Local\Microsoft\Windows\Temporary Internet Files\Content.IE5\8RPV7RLD\fried-egg-15149-large[1]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889505" cy="44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06149"/>
            <a:ext cx="1705841" cy="13417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98" y="4821091"/>
            <a:ext cx="1354300" cy="10153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796" y="4747897"/>
            <a:ext cx="1748048" cy="8003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08" y="3414336"/>
            <a:ext cx="1276735" cy="6959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391" y="2288817"/>
            <a:ext cx="1429609" cy="11144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914" y="3686231"/>
            <a:ext cx="1261986" cy="11443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833" y="4258402"/>
            <a:ext cx="1040006" cy="6112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963901"/>
            <a:ext cx="1266574" cy="9698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94" y="4869634"/>
            <a:ext cx="1533563" cy="114869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895" y="2512926"/>
            <a:ext cx="973460" cy="1297946"/>
          </a:xfrm>
          <a:prstGeom prst="rect">
            <a:avLst/>
          </a:prstGeom>
        </p:spPr>
      </p:pic>
      <p:pic>
        <p:nvPicPr>
          <p:cNvPr id="21" name="Picture 3" descr="C:\Users\NODONNELL6\AppData\Local\Microsoft\Windows\Temporary Internet Files\Content.IE5\IVBLKNSQ\broccoli-40295_640[1]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933735"/>
            <a:ext cx="576064" cy="59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414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0"/>
            <a:ext cx="7488832" cy="6858000"/>
          </a:xfrm>
        </p:spPr>
      </p:pic>
    </p:spTree>
    <p:extLst>
      <p:ext uri="{BB962C8B-B14F-4D97-AF65-F5344CB8AC3E}">
        <p14:creationId xmlns:p14="http://schemas.microsoft.com/office/powerpoint/2010/main" val="95612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Breakfast World Tour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7030A0"/>
                </a:solidFill>
              </a:rPr>
              <a:t>Breakfast and non-breakfast foods</a:t>
            </a:r>
            <a:endParaRPr lang="en-A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77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7869874" cy="4392488"/>
          </a:xfrm>
        </p:spPr>
      </p:pic>
    </p:spTree>
    <p:extLst>
      <p:ext uri="{BB962C8B-B14F-4D97-AF65-F5344CB8AC3E}">
        <p14:creationId xmlns:p14="http://schemas.microsoft.com/office/powerpoint/2010/main" val="174457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7416824" cy="4299648"/>
          </a:xfrm>
        </p:spPr>
      </p:pic>
    </p:spTree>
    <p:extLst>
      <p:ext uri="{BB962C8B-B14F-4D97-AF65-F5344CB8AC3E}">
        <p14:creationId xmlns:p14="http://schemas.microsoft.com/office/powerpoint/2010/main" val="285404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00311"/>
            <a:ext cx="6768752" cy="42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09605"/>
            <a:ext cx="7416824" cy="399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9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27280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4 - &amp;quot;Breakfast World Tour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Sorting activity &amp;quot;&quot;/&gt;&lt;property id=&quot;20307&quot; value=&quot;257&quot;/&gt;&lt;/object&gt;&lt;object type=&quot;3&quot; unique_id=&quot;10010&quot;&gt;&lt;property id=&quot;20148&quot; value=&quot;5&quot;/&gt;&lt;property id=&quot;20300&quot; value=&quot;Slide 1 - &amp;quot;Breakfast and non- breakfast foods?&amp;quot;&quot;/&gt;&lt;property id=&quot;20307&quot; value=&quot;258&quot;/&gt;&lt;/object&gt;&lt;object type=&quot;3&quot; unique_id=&quot;10051&quot;&gt;&lt;property id=&quot;20148&quot; value=&quot;5&quot;/&gt;&lt;property id=&quot;20300&quot; value=&quot;Slide 3&quot;/&gt;&lt;property id=&quot;20307&quot; value=&quot;259&quot;/&gt;&lt;/object&gt;&lt;object type=&quot;3&quot; unique_id=&quot;10052&quot;&gt;&lt;property id=&quot;20148&quot; value=&quot;5&quot;/&gt;&lt;property id=&quot;20300&quot; value=&quot;Slide 5&quot;/&gt;&lt;property id=&quot;20307&quot; value=&quot;260&quot;/&gt;&lt;/object&gt;&lt;object type=&quot;3&quot; unique_id=&quot;10053&quot;&gt;&lt;property id=&quot;20148&quot; value=&quot;5&quot;/&gt;&lt;property id=&quot;20300&quot; value=&quot;Slide 6&quot;/&gt;&lt;property id=&quot;20307&quot; value=&quot;261&quot;/&gt;&lt;/object&gt;&lt;object type=&quot;3&quot; unique_id=&quot;10054&quot;&gt;&lt;property id=&quot;20148&quot; value=&quot;5&quot;/&gt;&lt;property id=&quot;20300&quot; value=&quot;Slide 7&quot;/&gt;&lt;property id=&quot;20307&quot; value=&quot;263&quot;/&gt;&lt;/object&gt;&lt;object type=&quot;3&quot; unique_id=&quot;10055&quot;&gt;&lt;property id=&quot;20148&quot; value=&quot;5&quot;/&gt;&lt;property id=&quot;20300&quot; value=&quot;Slide 8&quot;/&gt;&lt;property id=&quot;20307&quot; value=&quot;262&quot;/&gt;&lt;/object&gt;&lt;object type=&quot;3&quot; unique_id=&quot;10056&quot;&gt;&lt;property id=&quot;20148&quot; value=&quot;5&quot;/&gt;&lt;property id=&quot;20300&quot; value=&quot;Slide 9&quot;/&gt;&lt;property id=&quot;20307&quot; value=&quot;264&quot;/&gt;&lt;/object&gt;&lt;object type=&quot;3&quot; unique_id=&quot;10057&quot;&gt;&lt;property id=&quot;20148&quot; value=&quot;5&quot;/&gt;&lt;property id=&quot;20300&quot; value=&quot;Slide 10&quot;/&gt;&lt;property id=&quot;20307&quot; value=&quot;265&quot;/&gt;&lt;/object&gt;&lt;object type=&quot;3&quot; unique_id=&quot;10058&quot;&gt;&lt;property id=&quot;20148&quot; value=&quot;5&quot;/&gt;&lt;property id=&quot;20300&quot; value=&quot;Slide 11&quot;/&gt;&lt;property id=&quot;20307&quot; value=&quot;26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20</Words>
  <Application>Microsoft Office PowerPoint</Application>
  <PresentationFormat>On-screen Show (4:3)</PresentationFormat>
  <Paragraphs>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Breakfast and non- breakfast foods?</vt:lpstr>
      <vt:lpstr>Sorting activity </vt:lpstr>
      <vt:lpstr>PowerPoint Presentation</vt:lpstr>
      <vt:lpstr>Breakfast World Tour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Breakfast World Tour</dc:title>
  <dc:creator>O'Donnell, Nicole</dc:creator>
  <cp:lastModifiedBy>O'Donnell, Nicole</cp:lastModifiedBy>
  <cp:revision>20</cp:revision>
  <dcterms:created xsi:type="dcterms:W3CDTF">2016-02-05T02:17:30Z</dcterms:created>
  <dcterms:modified xsi:type="dcterms:W3CDTF">2016-06-02T02:22:53Z</dcterms:modified>
</cp:coreProperties>
</file>