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4" autoAdjust="0"/>
    <p:restoredTop sz="94624" autoAdjust="0"/>
  </p:normalViewPr>
  <p:slideViewPr>
    <p:cSldViewPr>
      <p:cViewPr>
        <p:scale>
          <a:sx n="76" d="100"/>
          <a:sy n="76" d="100"/>
        </p:scale>
        <p:origin x="-336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95220-B751-4328-8C16-EB10256AEB46}" type="datetimeFigureOut">
              <a:rPr lang="en-AU" smtClean="0"/>
              <a:t>12/02/2016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6F81F-39D3-4F86-916D-A0860B15509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529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95220-B751-4328-8C16-EB10256AEB46}" type="datetimeFigureOut">
              <a:rPr lang="en-AU" smtClean="0"/>
              <a:t>12/02/2016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6F81F-39D3-4F86-916D-A0860B15509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0250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95220-B751-4328-8C16-EB10256AEB46}" type="datetimeFigureOut">
              <a:rPr lang="en-AU" smtClean="0"/>
              <a:t>12/02/2016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6F81F-39D3-4F86-916D-A0860B15509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3045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95220-B751-4328-8C16-EB10256AEB46}" type="datetimeFigureOut">
              <a:rPr lang="en-AU" smtClean="0"/>
              <a:t>12/02/2016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6F81F-39D3-4F86-916D-A0860B15509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8633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95220-B751-4328-8C16-EB10256AEB46}" type="datetimeFigureOut">
              <a:rPr lang="en-AU" smtClean="0"/>
              <a:t>12/02/2016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6F81F-39D3-4F86-916D-A0860B15509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7815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95220-B751-4328-8C16-EB10256AEB46}" type="datetimeFigureOut">
              <a:rPr lang="en-AU" smtClean="0"/>
              <a:t>12/02/2016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6F81F-39D3-4F86-916D-A0860B15509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72713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95220-B751-4328-8C16-EB10256AEB46}" type="datetimeFigureOut">
              <a:rPr lang="en-AU" smtClean="0"/>
              <a:t>12/02/2016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6F81F-39D3-4F86-916D-A0860B15509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7017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95220-B751-4328-8C16-EB10256AEB46}" type="datetimeFigureOut">
              <a:rPr lang="en-AU" smtClean="0"/>
              <a:t>12/02/2016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6F81F-39D3-4F86-916D-A0860B15509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4515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95220-B751-4328-8C16-EB10256AEB46}" type="datetimeFigureOut">
              <a:rPr lang="en-AU" smtClean="0"/>
              <a:t>12/02/2016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6F81F-39D3-4F86-916D-A0860B15509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03966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95220-B751-4328-8C16-EB10256AEB46}" type="datetimeFigureOut">
              <a:rPr lang="en-AU" smtClean="0"/>
              <a:t>12/02/2016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6F81F-39D3-4F86-916D-A0860B15509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35052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95220-B751-4328-8C16-EB10256AEB46}" type="datetimeFigureOut">
              <a:rPr lang="en-AU" smtClean="0"/>
              <a:t>12/02/2016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6F81F-39D3-4F86-916D-A0860B15509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200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95220-B751-4328-8C16-EB10256AEB46}" type="datetimeFigureOut">
              <a:rPr lang="en-AU" smtClean="0"/>
              <a:t>12/02/2016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6F81F-39D3-4F86-916D-A0860B15509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738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116632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latin typeface="Century Gothic" panose="020B0502020202020204" pitchFamily="34" charset="0"/>
              </a:rPr>
              <a:t>The </a:t>
            </a:r>
            <a:r>
              <a:rPr lang="en-AU" b="1" dirty="0" smtClean="0">
                <a:latin typeface="Century Gothic" panose="020B0502020202020204" pitchFamily="34" charset="0"/>
              </a:rPr>
              <a:t>Society of </a:t>
            </a:r>
            <a:r>
              <a:rPr lang="en-AU" b="1" dirty="0" smtClean="0">
                <a:latin typeface="Century Gothic" panose="020B0502020202020204" pitchFamily="34" charset="0"/>
              </a:rPr>
              <a:t>Ancient Egypt</a:t>
            </a:r>
            <a:endParaRPr lang="en-AU" b="1" dirty="0"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5229200"/>
            <a:ext cx="8210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latin typeface="Century Gothic" panose="020B0502020202020204" pitchFamily="34" charset="0"/>
              </a:rPr>
              <a:t>Look at the two pictures.</a:t>
            </a:r>
          </a:p>
          <a:p>
            <a:pPr marL="342900" indent="-342900">
              <a:buAutoNum type="arabicParenR"/>
            </a:pPr>
            <a:r>
              <a:rPr lang="en-AU" dirty="0" smtClean="0">
                <a:latin typeface="Century Gothic" panose="020B0502020202020204" pitchFamily="34" charset="0"/>
              </a:rPr>
              <a:t>Compare the people in the pictures. How are they similar how are they different?</a:t>
            </a:r>
          </a:p>
          <a:p>
            <a:pPr marL="342900" indent="-342900">
              <a:buAutoNum type="arabicParenR"/>
            </a:pPr>
            <a:r>
              <a:rPr lang="en-AU" dirty="0" smtClean="0">
                <a:latin typeface="Century Gothic" panose="020B0502020202020204" pitchFamily="34" charset="0"/>
              </a:rPr>
              <a:t>What can you infer about the lives of the people in picture 1 and 2?</a:t>
            </a:r>
            <a:endParaRPr lang="en-AU" dirty="0">
              <a:latin typeface="Century Gothic" panose="020B0502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836712"/>
            <a:ext cx="6912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/>
              <a:t>Picture 1                                                             Picture 2</a:t>
            </a:r>
            <a:endParaRPr lang="en-A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04" y="1227964"/>
            <a:ext cx="4353211" cy="2779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27965"/>
            <a:ext cx="4153068" cy="277936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83668" y="4149080"/>
            <a:ext cx="6048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/>
              <a:t>Think back to last lesson. Who do you think the person siting in the seat in picture 1 is?</a:t>
            </a:r>
            <a:endParaRPr lang="en-AU" b="1" dirty="0"/>
          </a:p>
        </p:txBody>
      </p:sp>
    </p:spTree>
    <p:extLst>
      <p:ext uri="{BB962C8B-B14F-4D97-AF65-F5344CB8AC3E}">
        <p14:creationId xmlns:p14="http://schemas.microsoft.com/office/powerpoint/2010/main" val="278945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116632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latin typeface="Century Gothic" panose="020B0502020202020204" pitchFamily="34" charset="0"/>
              </a:rPr>
              <a:t>The </a:t>
            </a:r>
            <a:r>
              <a:rPr lang="en-AU" b="1" dirty="0" smtClean="0">
                <a:latin typeface="Century Gothic" panose="020B0502020202020204" pitchFamily="34" charset="0"/>
              </a:rPr>
              <a:t>Society of </a:t>
            </a:r>
            <a:r>
              <a:rPr lang="en-AU" b="1" dirty="0" smtClean="0">
                <a:latin typeface="Century Gothic" panose="020B0502020202020204" pitchFamily="34" charset="0"/>
              </a:rPr>
              <a:t>Ancient Egypt</a:t>
            </a:r>
          </a:p>
          <a:p>
            <a:pPr algn="ctr"/>
            <a:endParaRPr lang="en-AU" b="1" dirty="0">
              <a:latin typeface="Century Gothic" panose="020B0502020202020204" pitchFamily="34" charset="0"/>
            </a:endParaRPr>
          </a:p>
        </p:txBody>
      </p:sp>
      <p:sp>
        <p:nvSpPr>
          <p:cNvPr id="2" name="Isosceles Triangle 1"/>
          <p:cNvSpPr/>
          <p:nvPr/>
        </p:nvSpPr>
        <p:spPr>
          <a:xfrm>
            <a:off x="155307" y="1556792"/>
            <a:ext cx="5229232" cy="504056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5" name="Straight Connector 4"/>
          <p:cNvCxnSpPr/>
          <p:nvPr/>
        </p:nvCxnSpPr>
        <p:spPr>
          <a:xfrm>
            <a:off x="2553899" y="1994262"/>
            <a:ext cx="43204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059625" y="2924944"/>
            <a:ext cx="1432255" cy="16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802529" y="3418112"/>
            <a:ext cx="190537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343961" y="4270421"/>
            <a:ext cx="279599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827584" y="5373216"/>
            <a:ext cx="396044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3203848" y="1507431"/>
            <a:ext cx="2416330" cy="697433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5630312" y="2545325"/>
            <a:ext cx="3439794" cy="94510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4" name="Rectangle 23"/>
          <p:cNvSpPr/>
          <p:nvPr/>
        </p:nvSpPr>
        <p:spPr>
          <a:xfrm>
            <a:off x="5628475" y="3609020"/>
            <a:ext cx="3441631" cy="9361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5" name="Rectangle 24"/>
          <p:cNvSpPr/>
          <p:nvPr/>
        </p:nvSpPr>
        <p:spPr>
          <a:xfrm>
            <a:off x="5619619" y="4626424"/>
            <a:ext cx="3474132" cy="9361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6" name="Rectangle 25"/>
          <p:cNvSpPr/>
          <p:nvPr/>
        </p:nvSpPr>
        <p:spPr>
          <a:xfrm>
            <a:off x="5619619" y="5629450"/>
            <a:ext cx="3474132" cy="9361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7" name="Rectangle 26"/>
          <p:cNvSpPr/>
          <p:nvPr/>
        </p:nvSpPr>
        <p:spPr>
          <a:xfrm>
            <a:off x="5630311" y="589330"/>
            <a:ext cx="3429101" cy="9361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33" name="Straight Arrow Connector 32"/>
          <p:cNvCxnSpPr/>
          <p:nvPr/>
        </p:nvCxnSpPr>
        <p:spPr>
          <a:xfrm flipH="1">
            <a:off x="3681100" y="3140968"/>
            <a:ext cx="1954404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24" idx="1"/>
          </p:cNvCxnSpPr>
          <p:nvPr/>
        </p:nvCxnSpPr>
        <p:spPr>
          <a:xfrm flipH="1">
            <a:off x="4116308" y="4077072"/>
            <a:ext cx="1512167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>
            <a:off x="4603145" y="4678888"/>
            <a:ext cx="1002344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H="1">
            <a:off x="5092672" y="5978174"/>
            <a:ext cx="542832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1286002" y="2507473"/>
            <a:ext cx="3025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rPr>
              <a:t>Nobles</a:t>
            </a:r>
            <a:endParaRPr lang="en-AU" b="1" dirty="0">
              <a:solidFill>
                <a:schemeClr val="tx2">
                  <a:lumMod val="60000"/>
                  <a:lumOff val="4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229327" y="4725144"/>
            <a:ext cx="3025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Merchants and craftsmen</a:t>
            </a:r>
            <a:endParaRPr lang="en-AU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257294" y="5972194"/>
            <a:ext cx="3025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Peasants (Farmers)</a:t>
            </a:r>
            <a:endParaRPr lang="en-AU" b="1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235957" y="3017878"/>
            <a:ext cx="3025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Priests</a:t>
            </a:r>
            <a:endParaRPr lang="en-AU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6" name="Straight Arrow Connector 55"/>
          <p:cNvCxnSpPr/>
          <p:nvPr/>
        </p:nvCxnSpPr>
        <p:spPr>
          <a:xfrm>
            <a:off x="1907704" y="1581522"/>
            <a:ext cx="890927" cy="202445"/>
          </a:xfrm>
          <a:prstGeom prst="straightConnector1">
            <a:avLst/>
          </a:prstGeom>
          <a:ln w="254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-351496" y="1322765"/>
            <a:ext cx="3025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</a:rPr>
              <a:t>The </a:t>
            </a:r>
            <a:r>
              <a:rPr lang="en-AU" b="1" dirty="0" smtClean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</a:rPr>
              <a:t>Pharaoh</a:t>
            </a:r>
            <a:endParaRPr lang="en-AU" b="1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111336" y="580328"/>
            <a:ext cx="31395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 smtClean="0">
                <a:latin typeface="Century Gothic" panose="020B0502020202020204" pitchFamily="34" charset="0"/>
              </a:rPr>
              <a:t>The </a:t>
            </a:r>
            <a:r>
              <a:rPr lang="en-AU" sz="1400" b="1" dirty="0" smtClean="0">
                <a:latin typeface="Century Gothic" panose="020B0502020202020204" pitchFamily="34" charset="0"/>
              </a:rPr>
              <a:t>Pharaoh</a:t>
            </a:r>
            <a:r>
              <a:rPr lang="en-AU" sz="1400" dirty="0" smtClean="0">
                <a:latin typeface="Century Gothic" panose="020B0502020202020204" pitchFamily="34" charset="0"/>
              </a:rPr>
              <a:t> was </a:t>
            </a:r>
            <a:r>
              <a:rPr lang="en-AU" sz="1400" dirty="0" smtClean="0">
                <a:latin typeface="Century Gothic" panose="020B0502020202020204" pitchFamily="34" charset="0"/>
              </a:rPr>
              <a:t>at the top of society and  believed to be a living god</a:t>
            </a:r>
            <a:r>
              <a:rPr lang="en-AU" sz="1400" dirty="0" smtClean="0">
                <a:latin typeface="Century Gothic" panose="020B0502020202020204" pitchFamily="34" charset="0"/>
              </a:rPr>
              <a:t>. He was in charge of all Egypt.</a:t>
            </a:r>
            <a:endParaRPr lang="en-AU" sz="1400" dirty="0">
              <a:latin typeface="Century Gothic" panose="020B0502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635504" y="2556192"/>
            <a:ext cx="35041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 smtClean="0">
                <a:latin typeface="Century Gothic" panose="020B0502020202020204" pitchFamily="34" charset="0"/>
              </a:rPr>
              <a:t>The </a:t>
            </a:r>
            <a:r>
              <a:rPr lang="en-AU" sz="1400" b="1" dirty="0" smtClean="0">
                <a:latin typeface="Century Gothic" panose="020B0502020202020204" pitchFamily="34" charset="0"/>
              </a:rPr>
              <a:t>priests</a:t>
            </a:r>
            <a:r>
              <a:rPr lang="en-AU" sz="1400" dirty="0" smtClean="0">
                <a:latin typeface="Century Gothic" panose="020B0502020202020204" pitchFamily="34" charset="0"/>
              </a:rPr>
              <a:t> were very important because it was there job to keep the gods happy and to make sure the </a:t>
            </a:r>
            <a:r>
              <a:rPr lang="en-AU" sz="1400" dirty="0">
                <a:latin typeface="Century Gothic" panose="020B0502020202020204" pitchFamily="34" charset="0"/>
              </a:rPr>
              <a:t>N</a:t>
            </a:r>
            <a:r>
              <a:rPr lang="en-AU" sz="1400" dirty="0" smtClean="0">
                <a:latin typeface="Century Gothic" panose="020B0502020202020204" pitchFamily="34" charset="0"/>
              </a:rPr>
              <a:t>ile river would flood.</a:t>
            </a:r>
            <a:endParaRPr lang="en-AU" sz="1400" dirty="0">
              <a:latin typeface="Century Gothic" panose="020B0502020202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640657" y="3600018"/>
            <a:ext cx="34416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 dirty="0" smtClean="0">
                <a:latin typeface="Century Gothic" panose="020B0502020202020204" pitchFamily="34" charset="0"/>
              </a:rPr>
              <a:t>Soldiers</a:t>
            </a:r>
            <a:r>
              <a:rPr lang="en-AU" sz="1400" dirty="0" smtClean="0">
                <a:latin typeface="Century Gothic" panose="020B0502020202020204" pitchFamily="34" charset="0"/>
              </a:rPr>
              <a:t> were important because they protected the Pharaoh. </a:t>
            </a:r>
            <a:r>
              <a:rPr lang="en-AU" sz="1400" b="1" dirty="0" smtClean="0">
                <a:latin typeface="Century Gothic" panose="020B0502020202020204" pitchFamily="34" charset="0"/>
              </a:rPr>
              <a:t>Scribes</a:t>
            </a:r>
            <a:r>
              <a:rPr lang="en-AU" sz="1400" dirty="0" smtClean="0">
                <a:latin typeface="Century Gothic" panose="020B0502020202020204" pitchFamily="34" charset="0"/>
              </a:rPr>
              <a:t> were essential because they could read and write.</a:t>
            </a:r>
            <a:endParaRPr lang="en-AU" sz="1400" dirty="0">
              <a:latin typeface="Century Gothic" panose="020B0502020202020204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581358" y="4617422"/>
            <a:ext cx="3635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 dirty="0" smtClean="0">
                <a:latin typeface="Century Gothic" panose="020B0502020202020204" pitchFamily="34" charset="0"/>
              </a:rPr>
              <a:t>C</a:t>
            </a:r>
            <a:r>
              <a:rPr lang="en-AU" sz="1400" b="1" dirty="0" smtClean="0">
                <a:latin typeface="Century Gothic" panose="020B0502020202020204" pitchFamily="34" charset="0"/>
              </a:rPr>
              <a:t>raftsmen </a:t>
            </a:r>
            <a:r>
              <a:rPr lang="en-AU" sz="1400" dirty="0" smtClean="0">
                <a:latin typeface="Century Gothic" panose="020B0502020202020204" pitchFamily="34" charset="0"/>
              </a:rPr>
              <a:t>built everything from clothes to temples, while </a:t>
            </a:r>
            <a:r>
              <a:rPr lang="en-AU" sz="1400" b="1" dirty="0" smtClean="0">
                <a:latin typeface="Century Gothic" panose="020B0502020202020204" pitchFamily="34" charset="0"/>
              </a:rPr>
              <a:t>merchants</a:t>
            </a:r>
            <a:r>
              <a:rPr lang="en-AU" sz="1400" dirty="0" smtClean="0">
                <a:latin typeface="Century Gothic" panose="020B0502020202020204" pitchFamily="34" charset="0"/>
              </a:rPr>
              <a:t> sold Egyptian products to other countries or sold foreign products in </a:t>
            </a:r>
            <a:r>
              <a:rPr lang="en-AU" sz="1400" dirty="0" smtClean="0">
                <a:latin typeface="Century Gothic" panose="020B0502020202020204" pitchFamily="34" charset="0"/>
              </a:rPr>
              <a:t>E</a:t>
            </a:r>
            <a:r>
              <a:rPr lang="en-AU" sz="1400" dirty="0" smtClean="0">
                <a:latin typeface="Century Gothic" panose="020B0502020202020204" pitchFamily="34" charset="0"/>
              </a:rPr>
              <a:t>gypt.</a:t>
            </a:r>
            <a:endParaRPr lang="en-AU" sz="1400" dirty="0">
              <a:latin typeface="Century Gothic" panose="020B0502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619619" y="5611447"/>
            <a:ext cx="34741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 dirty="0" smtClean="0">
                <a:latin typeface="Century Gothic" panose="020B0502020202020204" pitchFamily="34" charset="0"/>
              </a:rPr>
              <a:t>Peasants</a:t>
            </a:r>
            <a:r>
              <a:rPr lang="en-AU" sz="1400" dirty="0" smtClean="0">
                <a:latin typeface="Century Gothic" panose="020B0502020202020204" pitchFamily="34" charset="0"/>
              </a:rPr>
              <a:t> </a:t>
            </a:r>
            <a:r>
              <a:rPr lang="en-AU" sz="1400" dirty="0" smtClean="0">
                <a:latin typeface="Century Gothic" panose="020B0502020202020204" pitchFamily="34" charset="0"/>
              </a:rPr>
              <a:t>were </a:t>
            </a:r>
            <a:r>
              <a:rPr lang="en-AU" sz="1400" b="1" dirty="0" smtClean="0">
                <a:latin typeface="Century Gothic" panose="020B0502020202020204" pitchFamily="34" charset="0"/>
              </a:rPr>
              <a:t>farmers</a:t>
            </a:r>
            <a:r>
              <a:rPr lang="en-AU" sz="1400" dirty="0" smtClean="0">
                <a:latin typeface="Century Gothic" panose="020B0502020202020204" pitchFamily="34" charset="0"/>
              </a:rPr>
              <a:t>. T</a:t>
            </a:r>
            <a:r>
              <a:rPr lang="en-AU" sz="1400" dirty="0" smtClean="0">
                <a:latin typeface="Century Gothic" panose="020B0502020202020204" pitchFamily="34" charset="0"/>
              </a:rPr>
              <a:t>hey worked producing food for Egypt. They would work on buildings in summer when the Nile flooded.</a:t>
            </a:r>
            <a:endParaRPr lang="en-AU" sz="1400" dirty="0">
              <a:latin typeface="Century Gothic" panose="020B0502020202020204" pitchFamily="34" charset="0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2353167" y="2378594"/>
            <a:ext cx="85068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1229327" y="3707740"/>
            <a:ext cx="3025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Soldiers and scribes</a:t>
            </a:r>
            <a:endParaRPr lang="en-AU" b="1" dirty="0">
              <a:solidFill>
                <a:schemeClr val="accent6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620177" y="1581522"/>
            <a:ext cx="35041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 smtClean="0">
                <a:latin typeface="Century Gothic" panose="020B0502020202020204" pitchFamily="34" charset="0"/>
              </a:rPr>
              <a:t>Next came the </a:t>
            </a:r>
            <a:r>
              <a:rPr lang="en-AU" sz="1400" b="1" dirty="0" smtClean="0">
                <a:latin typeface="Century Gothic" panose="020B0502020202020204" pitchFamily="34" charset="0"/>
              </a:rPr>
              <a:t>Nobles</a:t>
            </a:r>
            <a:r>
              <a:rPr lang="en-AU" sz="1400" dirty="0" smtClean="0">
                <a:latin typeface="Century Gothic" panose="020B0502020202020204" pitchFamily="34" charset="0"/>
              </a:rPr>
              <a:t> who were members of royal families and they often worked as government officials who help to run Egypt.</a:t>
            </a:r>
            <a:endParaRPr lang="en-AU" sz="1400" dirty="0">
              <a:latin typeface="Century Gothic" panose="020B0502020202020204" pitchFamily="34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5619619" y="1562367"/>
            <a:ext cx="3439794" cy="94510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5" name="Rectangle 74"/>
          <p:cNvSpPr/>
          <p:nvPr/>
        </p:nvSpPr>
        <p:spPr>
          <a:xfrm>
            <a:off x="1999810" y="571327"/>
            <a:ext cx="3429101" cy="9361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79" name="Straight Arrow Connector 78"/>
          <p:cNvCxnSpPr/>
          <p:nvPr/>
        </p:nvCxnSpPr>
        <p:spPr>
          <a:xfrm flipH="1">
            <a:off x="2985947" y="1534435"/>
            <a:ext cx="842847" cy="32171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-227846" y="1742489"/>
            <a:ext cx="3025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The </a:t>
            </a:r>
            <a:r>
              <a:rPr lang="en-AU" b="1" dirty="0" smtClean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Vizier</a:t>
            </a:r>
            <a:endParaRPr lang="en-AU" b="1" dirty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87" name="Straight Arrow Connector 86"/>
          <p:cNvCxnSpPr/>
          <p:nvPr/>
        </p:nvCxnSpPr>
        <p:spPr>
          <a:xfrm>
            <a:off x="1907704" y="1936367"/>
            <a:ext cx="900100" cy="268497"/>
          </a:xfrm>
          <a:prstGeom prst="straightConnector1">
            <a:avLst/>
          </a:prstGeom>
          <a:ln w="2540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5658053" y="599072"/>
            <a:ext cx="34013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 smtClean="0">
                <a:latin typeface="Century Gothic" panose="020B0502020202020204" pitchFamily="34" charset="0"/>
              </a:rPr>
              <a:t>The </a:t>
            </a:r>
            <a:r>
              <a:rPr lang="en-AU" sz="1400" b="1" dirty="0" smtClean="0">
                <a:latin typeface="Century Gothic" panose="020B0502020202020204" pitchFamily="34" charset="0"/>
              </a:rPr>
              <a:t>Vizier</a:t>
            </a:r>
            <a:r>
              <a:rPr lang="en-AU" sz="1400" dirty="0" smtClean="0">
                <a:latin typeface="Century Gothic" panose="020B0502020202020204" pitchFamily="34" charset="0"/>
              </a:rPr>
              <a:t> was also called the high priest. He gave advise to the Pharaoh and was in charge of running Egypt.</a:t>
            </a:r>
            <a:endParaRPr lang="en-AU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380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  <p:bldP spid="63" grpId="0"/>
      <p:bldP spid="65" grpId="0"/>
      <p:bldP spid="66" grpId="0"/>
      <p:bldP spid="67" grpId="0"/>
      <p:bldP spid="54" grpId="0"/>
      <p:bldP spid="71" grpId="0"/>
      <p:bldP spid="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116632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latin typeface="Century Gothic" panose="020B0502020202020204" pitchFamily="34" charset="0"/>
              </a:rPr>
              <a:t>Lesson 2: The Society of </a:t>
            </a:r>
            <a:r>
              <a:rPr lang="en-AU" b="1" dirty="0">
                <a:latin typeface="Century Gothic" panose="020B0502020202020204" pitchFamily="34" charset="0"/>
              </a:rPr>
              <a:t>F</a:t>
            </a:r>
            <a:r>
              <a:rPr lang="en-AU" b="1" dirty="0" smtClean="0">
                <a:latin typeface="Century Gothic" panose="020B0502020202020204" pitchFamily="34" charset="0"/>
              </a:rPr>
              <a:t>eudal Japan</a:t>
            </a:r>
            <a:endParaRPr lang="en-AU" b="1" dirty="0"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764704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AU"/>
          </a:p>
        </p:txBody>
      </p:sp>
      <p:sp>
        <p:nvSpPr>
          <p:cNvPr id="2" name="TextBox 1"/>
          <p:cNvSpPr txBox="1"/>
          <p:nvPr/>
        </p:nvSpPr>
        <p:spPr>
          <a:xfrm>
            <a:off x="395536" y="949370"/>
            <a:ext cx="828092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/>
              <a:t>To Finish:</a:t>
            </a:r>
          </a:p>
          <a:p>
            <a:r>
              <a:rPr lang="en-AU" dirty="0"/>
              <a:t/>
            </a:r>
            <a:br>
              <a:rPr lang="en-AU" dirty="0"/>
            </a:br>
            <a:r>
              <a:rPr lang="en-AU" sz="9600" dirty="0" smtClean="0"/>
              <a:t>Let’s Play Taboo!</a:t>
            </a:r>
            <a:r>
              <a:rPr lang="en-AU" dirty="0"/>
              <a:t/>
            </a:r>
            <a:br>
              <a:rPr lang="en-AU" dirty="0"/>
            </a:b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752" y="1844824"/>
            <a:ext cx="4057650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885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260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NSW, Department of Education and Training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Chang, Rene</dc:creator>
  <cp:lastModifiedBy>Chang, Rene</cp:lastModifiedBy>
  <cp:revision>21</cp:revision>
  <dcterms:created xsi:type="dcterms:W3CDTF">2015-09-10T03:20:14Z</dcterms:created>
  <dcterms:modified xsi:type="dcterms:W3CDTF">2016-02-12T03:30:25Z</dcterms:modified>
</cp:coreProperties>
</file>